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0" r:id="rId4"/>
    <p:sldMasterId id="2147483687" r:id="rId5"/>
    <p:sldMasterId id="2147483693" r:id="rId6"/>
    <p:sldMasterId id="2147483708" r:id="rId7"/>
    <p:sldMasterId id="2147483720" r:id="rId8"/>
    <p:sldMasterId id="2147483725" r:id="rId9"/>
    <p:sldMasterId id="2147483737" r:id="rId10"/>
    <p:sldMasterId id="2147483750" r:id="rId11"/>
    <p:sldMasterId id="2147483753" r:id="rId12"/>
    <p:sldMasterId id="2147483766" r:id="rId13"/>
    <p:sldMasterId id="2147483779" r:id="rId14"/>
  </p:sldMasterIdLst>
  <p:notesMasterIdLst>
    <p:notesMasterId r:id="rId36"/>
  </p:notesMasterIdLst>
  <p:sldIdLst>
    <p:sldId id="575" r:id="rId15"/>
    <p:sldId id="576" r:id="rId16"/>
    <p:sldId id="577" r:id="rId17"/>
    <p:sldId id="508" r:id="rId18"/>
    <p:sldId id="578" r:id="rId19"/>
    <p:sldId id="306" r:id="rId20"/>
    <p:sldId id="584" r:id="rId21"/>
    <p:sldId id="562" r:id="rId22"/>
    <p:sldId id="583" r:id="rId23"/>
    <p:sldId id="579" r:id="rId24"/>
    <p:sldId id="567" r:id="rId25"/>
    <p:sldId id="568" r:id="rId26"/>
    <p:sldId id="537" r:id="rId27"/>
    <p:sldId id="574" r:id="rId28"/>
    <p:sldId id="566" r:id="rId29"/>
    <p:sldId id="570" r:id="rId30"/>
    <p:sldId id="571" r:id="rId31"/>
    <p:sldId id="572" r:id="rId32"/>
    <p:sldId id="573" r:id="rId33"/>
    <p:sldId id="581" r:id="rId34"/>
    <p:sldId id="580" r:id="rId35"/>
  </p:sldIdLst>
  <p:sldSz cx="12709525" cy="6769100"/>
  <p:notesSz cx="6858000" cy="9144000"/>
  <p:custDataLst>
    <p:tags r:id="rId37"/>
  </p:custDataLst>
  <p:defaultTextStyle>
    <a:defPPr>
      <a:defRPr lang="en-US"/>
    </a:defPPr>
    <a:lvl1pPr marL="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5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31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6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62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77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93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708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24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>
          <p15:clr>
            <a:srgbClr val="A4A3A4"/>
          </p15:clr>
        </p15:guide>
        <p15:guide id="2" pos="40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9EF3FC"/>
    <a:srgbClr val="F3392B"/>
    <a:srgbClr val="C259FD"/>
    <a:srgbClr val="FEB0F3"/>
    <a:srgbClr val="FD8603"/>
    <a:srgbClr val="E6AF00"/>
    <a:srgbClr val="46FD27"/>
    <a:srgbClr val="1BE341"/>
    <a:srgbClr val="DE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82" autoAdjust="0"/>
  </p:normalViewPr>
  <p:slideViewPr>
    <p:cSldViewPr>
      <p:cViewPr varScale="1">
        <p:scale>
          <a:sx n="105" d="100"/>
          <a:sy n="105" d="100"/>
        </p:scale>
        <p:origin x="624" y="120"/>
      </p:cViewPr>
      <p:guideLst>
        <p:guide orient="horz" pos="2132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viewProps" Target="viewProp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550" y="685800"/>
            <a:ext cx="6438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5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31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6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62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77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93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708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24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C894AE-67C3-438C-B9E1-85E8F4664E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sắm</a:t>
            </a:r>
            <a:r>
              <a:rPr lang="en-US" baseline="0" dirty="0"/>
              <a:t> </a:t>
            </a:r>
            <a:r>
              <a:rPr lang="en-US" baseline="0" dirty="0" err="1"/>
              <a:t>vai</a:t>
            </a:r>
            <a:r>
              <a:rPr lang="en-US" baseline="0" dirty="0"/>
              <a:t> 1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550" y="685800"/>
            <a:ext cx="6438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 </a:t>
            </a: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khoi</a:t>
            </a:r>
            <a:r>
              <a:rPr lang="en-US" baseline="0" dirty="0"/>
              <a:t> dong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xếp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485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820" indent="0" algn="ctr">
              <a:buNone/>
              <a:defRPr sz="1580"/>
            </a:lvl4pPr>
            <a:lvl5pPr marL="1805305" indent="0" algn="ctr">
              <a:buNone/>
              <a:defRPr sz="1580"/>
            </a:lvl5pPr>
            <a:lvl6pPr marL="2256155" indent="0" algn="ctr">
              <a:buNone/>
              <a:defRPr sz="1580"/>
            </a:lvl6pPr>
            <a:lvl7pPr marL="2707640" indent="0" algn="ctr">
              <a:buNone/>
              <a:defRPr sz="1580"/>
            </a:lvl7pPr>
            <a:lvl8pPr marL="3158490" indent="0" algn="ctr">
              <a:buNone/>
              <a:defRPr sz="1580"/>
            </a:lvl8pPr>
            <a:lvl9pPr marL="360997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5"/>
            </a:lvl1pPr>
            <a:lvl2pPr>
              <a:defRPr sz="2755"/>
            </a:lvl2pPr>
            <a:lvl3pPr>
              <a:defRPr sz="2360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0"/>
            </a:lvl1pPr>
            <a:lvl2pPr marL="449580" indent="0">
              <a:buNone/>
              <a:defRPr sz="1375"/>
            </a:lvl2pPr>
            <a:lvl3pPr marL="899160" indent="0">
              <a:buNone/>
              <a:defRPr sz="1180"/>
            </a:lvl3pPr>
            <a:lvl4pPr marL="1348740" indent="0">
              <a:buNone/>
              <a:defRPr sz="980"/>
            </a:lvl4pPr>
            <a:lvl5pPr marL="1797685" indent="0">
              <a:buNone/>
              <a:defRPr sz="980"/>
            </a:lvl5pPr>
            <a:lvl6pPr marL="2247265" indent="0">
              <a:buNone/>
              <a:defRPr sz="980"/>
            </a:lvl6pPr>
            <a:lvl7pPr marL="2696845" indent="0">
              <a:buNone/>
              <a:defRPr sz="980"/>
            </a:lvl7pPr>
            <a:lvl8pPr marL="3146425" indent="0">
              <a:buNone/>
              <a:defRPr sz="980"/>
            </a:lvl8pPr>
            <a:lvl9pPr marL="3596005" indent="0">
              <a:buNone/>
              <a:defRPr sz="98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/>
            </a:lvl1pPr>
            <a:lvl2pPr marL="449580" indent="0">
              <a:buNone/>
              <a:defRPr sz="2755"/>
            </a:lvl2pPr>
            <a:lvl3pPr marL="899160" indent="0">
              <a:buNone/>
              <a:defRPr sz="2360"/>
            </a:lvl3pPr>
            <a:lvl4pPr marL="1348740" indent="0">
              <a:buNone/>
              <a:defRPr sz="1965"/>
            </a:lvl4pPr>
            <a:lvl5pPr marL="1797685" indent="0">
              <a:buNone/>
              <a:defRPr sz="1965"/>
            </a:lvl5pPr>
            <a:lvl6pPr marL="2247265" indent="0">
              <a:buNone/>
              <a:defRPr sz="1965"/>
            </a:lvl6pPr>
            <a:lvl7pPr marL="2696845" indent="0">
              <a:buNone/>
              <a:defRPr sz="1965"/>
            </a:lvl7pPr>
            <a:lvl8pPr marL="3146425" indent="0">
              <a:buNone/>
              <a:defRPr sz="1965"/>
            </a:lvl8pPr>
            <a:lvl9pPr marL="3596005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80" indent="0">
              <a:buNone/>
              <a:defRPr sz="1770"/>
            </a:lvl2pPr>
            <a:lvl3pPr marL="899160" indent="0">
              <a:buNone/>
              <a:defRPr sz="1570"/>
            </a:lvl3pPr>
            <a:lvl4pPr marL="1348740" indent="0">
              <a:buNone/>
              <a:defRPr sz="1375"/>
            </a:lvl4pPr>
            <a:lvl5pPr marL="1797685" indent="0">
              <a:buNone/>
              <a:defRPr sz="1375"/>
            </a:lvl5pPr>
            <a:lvl6pPr marL="2247265" indent="0">
              <a:buNone/>
              <a:defRPr sz="1375"/>
            </a:lvl6pPr>
            <a:lvl7pPr marL="2696845" indent="0">
              <a:buNone/>
              <a:defRPr sz="1375"/>
            </a:lvl7pPr>
            <a:lvl8pPr marL="3146425" indent="0">
              <a:buNone/>
              <a:defRPr sz="1375"/>
            </a:lvl8pPr>
            <a:lvl9pPr marL="359600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0"/>
            </a:lvl1pPr>
            <a:lvl2pPr marL="449580" indent="0" algn="ctr">
              <a:buNone/>
              <a:defRPr sz="1965"/>
            </a:lvl2pPr>
            <a:lvl3pPr marL="899160" indent="0" algn="ctr">
              <a:buNone/>
              <a:defRPr sz="1770"/>
            </a:lvl3pPr>
            <a:lvl4pPr marL="1348740" indent="0" algn="ctr">
              <a:buNone/>
              <a:defRPr sz="1570"/>
            </a:lvl4pPr>
            <a:lvl5pPr marL="1797685" indent="0" algn="ctr">
              <a:buNone/>
              <a:defRPr sz="1570"/>
            </a:lvl5pPr>
            <a:lvl6pPr marL="2247265" indent="0" algn="ctr">
              <a:buNone/>
              <a:defRPr sz="1570"/>
            </a:lvl6pPr>
            <a:lvl7pPr marL="2696845" indent="0" algn="ctr">
              <a:buNone/>
              <a:defRPr sz="1570"/>
            </a:lvl7pPr>
            <a:lvl8pPr marL="3146425" indent="0" algn="ctr">
              <a:buNone/>
              <a:defRPr sz="1570"/>
            </a:lvl8pPr>
            <a:lvl9pPr marL="3596005" indent="0" algn="ctr">
              <a:buNone/>
              <a:defRPr sz="157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1pPr>
            <a:lvl2pPr marL="449580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6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3pPr>
            <a:lvl4pPr marL="1348740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4pPr>
            <a:lvl5pPr marL="179768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5pPr>
            <a:lvl6pPr marL="224726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6pPr>
            <a:lvl7pPr marL="269684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7pPr>
            <a:lvl8pPr marL="314642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8pPr>
            <a:lvl9pPr marL="359600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5"/>
            </a:lvl1pPr>
            <a:lvl2pPr marL="449580" indent="0">
              <a:buNone/>
              <a:defRPr sz="2360"/>
            </a:lvl2pPr>
            <a:lvl3pPr marL="899160" indent="0">
              <a:buNone/>
              <a:defRPr sz="1965"/>
            </a:lvl3pPr>
            <a:lvl4pPr marL="1348740" indent="0">
              <a:buNone/>
              <a:defRPr sz="1770"/>
            </a:lvl4pPr>
            <a:lvl5pPr marL="1797685" indent="0">
              <a:buNone/>
              <a:defRPr sz="1770"/>
            </a:lvl5pPr>
            <a:lvl6pPr marL="2247265" indent="0">
              <a:buNone/>
              <a:defRPr sz="1770"/>
            </a:lvl6pPr>
            <a:lvl7pPr marL="2696845" indent="0">
              <a:buNone/>
              <a:defRPr sz="1770"/>
            </a:lvl7pPr>
            <a:lvl8pPr marL="3146425" indent="0">
              <a:buNone/>
              <a:defRPr sz="1770"/>
            </a:lvl8pPr>
            <a:lvl9pPr marL="3596005" indent="0">
              <a:buNone/>
              <a:defRPr sz="17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5"/>
            </a:lvl1pPr>
            <a:lvl2pPr marL="449580" indent="0">
              <a:buNone/>
              <a:defRPr sz="2360"/>
            </a:lvl2pPr>
            <a:lvl3pPr marL="899160" indent="0">
              <a:buNone/>
              <a:defRPr sz="1965"/>
            </a:lvl3pPr>
            <a:lvl4pPr marL="1348740" indent="0">
              <a:buNone/>
              <a:defRPr sz="1770"/>
            </a:lvl4pPr>
            <a:lvl5pPr marL="1797685" indent="0">
              <a:buNone/>
              <a:defRPr sz="1770"/>
            </a:lvl5pPr>
            <a:lvl6pPr marL="2247265" indent="0">
              <a:buNone/>
              <a:defRPr sz="1770"/>
            </a:lvl6pPr>
            <a:lvl7pPr marL="2696845" indent="0">
              <a:buNone/>
              <a:defRPr sz="1770"/>
            </a:lvl7pPr>
            <a:lvl8pPr marL="3146425" indent="0">
              <a:buNone/>
              <a:defRPr sz="1770"/>
            </a:lvl8pPr>
            <a:lvl9pPr marL="3596005" indent="0">
              <a:buNone/>
              <a:defRPr sz="17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5"/>
            </a:lvl1pPr>
            <a:lvl2pPr>
              <a:defRPr sz="2755"/>
            </a:lvl2pPr>
            <a:lvl3pPr>
              <a:defRPr sz="2360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0"/>
            </a:lvl1pPr>
            <a:lvl2pPr marL="449580" indent="0">
              <a:buNone/>
              <a:defRPr sz="1375"/>
            </a:lvl2pPr>
            <a:lvl3pPr marL="899160" indent="0">
              <a:buNone/>
              <a:defRPr sz="1180"/>
            </a:lvl3pPr>
            <a:lvl4pPr marL="1348740" indent="0">
              <a:buNone/>
              <a:defRPr sz="980"/>
            </a:lvl4pPr>
            <a:lvl5pPr marL="1797685" indent="0">
              <a:buNone/>
              <a:defRPr sz="980"/>
            </a:lvl5pPr>
            <a:lvl6pPr marL="2247265" indent="0">
              <a:buNone/>
              <a:defRPr sz="980"/>
            </a:lvl6pPr>
            <a:lvl7pPr marL="2696845" indent="0">
              <a:buNone/>
              <a:defRPr sz="980"/>
            </a:lvl7pPr>
            <a:lvl8pPr marL="3146425" indent="0">
              <a:buNone/>
              <a:defRPr sz="980"/>
            </a:lvl8pPr>
            <a:lvl9pPr marL="3596005" indent="0">
              <a:buNone/>
              <a:defRPr sz="98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/>
            </a:lvl1pPr>
            <a:lvl2pPr marL="449580" indent="0">
              <a:buNone/>
              <a:defRPr sz="2755"/>
            </a:lvl2pPr>
            <a:lvl3pPr marL="899160" indent="0">
              <a:buNone/>
              <a:defRPr sz="2360"/>
            </a:lvl3pPr>
            <a:lvl4pPr marL="1348740" indent="0">
              <a:buNone/>
              <a:defRPr sz="1965"/>
            </a:lvl4pPr>
            <a:lvl5pPr marL="1797685" indent="0">
              <a:buNone/>
              <a:defRPr sz="1965"/>
            </a:lvl5pPr>
            <a:lvl6pPr marL="2247265" indent="0">
              <a:buNone/>
              <a:defRPr sz="1965"/>
            </a:lvl6pPr>
            <a:lvl7pPr marL="2696845" indent="0">
              <a:buNone/>
              <a:defRPr sz="1965"/>
            </a:lvl7pPr>
            <a:lvl8pPr marL="3146425" indent="0">
              <a:buNone/>
              <a:defRPr sz="1965"/>
            </a:lvl8pPr>
            <a:lvl9pPr marL="3596005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80" indent="0">
              <a:buNone/>
              <a:defRPr sz="1770"/>
            </a:lvl2pPr>
            <a:lvl3pPr marL="899160" indent="0">
              <a:buNone/>
              <a:defRPr sz="1570"/>
            </a:lvl3pPr>
            <a:lvl4pPr marL="1348740" indent="0">
              <a:buNone/>
              <a:defRPr sz="1375"/>
            </a:lvl4pPr>
            <a:lvl5pPr marL="1797685" indent="0">
              <a:buNone/>
              <a:defRPr sz="1375"/>
            </a:lvl5pPr>
            <a:lvl6pPr marL="2247265" indent="0">
              <a:buNone/>
              <a:defRPr sz="1375"/>
            </a:lvl6pPr>
            <a:lvl7pPr marL="2696845" indent="0">
              <a:buNone/>
              <a:defRPr sz="1375"/>
            </a:lvl7pPr>
            <a:lvl8pPr marL="3146425" indent="0">
              <a:buNone/>
              <a:defRPr sz="1375"/>
            </a:lvl8pPr>
            <a:lvl9pPr marL="359600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15" y="2102810"/>
            <a:ext cx="10803096" cy="14509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3"/>
            <a:ext cx="8896668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19" y="2102815"/>
            <a:ext cx="10803095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31" y="3835828"/>
            <a:ext cx="8896669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3965" y="4349775"/>
            <a:ext cx="10803096" cy="1344418"/>
          </a:xfrm>
        </p:spPr>
        <p:txBody>
          <a:bodyPr anchor="t"/>
          <a:lstStyle>
            <a:lvl1pPr algn="l">
              <a:defRPr sz="526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03965" y="2869034"/>
            <a:ext cx="10803096" cy="1480740"/>
          </a:xfrm>
        </p:spPr>
        <p:txBody>
          <a:bodyPr anchor="b"/>
          <a:lstStyle>
            <a:lvl1pPr marL="0" indent="0">
              <a:buNone/>
              <a:defRPr sz="2630">
                <a:solidFill>
                  <a:schemeClr val="tx1">
                    <a:tint val="75000"/>
                  </a:schemeClr>
                </a:solidFill>
              </a:defRPr>
            </a:lvl1pPr>
            <a:lvl2pPr marL="60198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2pPr>
            <a:lvl3pPr marL="1203325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05305" indent="0">
              <a:buNone/>
              <a:defRPr sz="1840">
                <a:solidFill>
                  <a:schemeClr val="tx1">
                    <a:tint val="75000"/>
                  </a:schemeClr>
                </a:solidFill>
              </a:defRPr>
            </a:lvl4pPr>
            <a:lvl5pPr marL="2406650" indent="0">
              <a:buNone/>
              <a:defRPr sz="1840">
                <a:solidFill>
                  <a:schemeClr val="tx1">
                    <a:tint val="75000"/>
                  </a:schemeClr>
                </a:solidFill>
              </a:defRPr>
            </a:lvl5pPr>
            <a:lvl6pPr marL="3008630" indent="0">
              <a:buNone/>
              <a:defRPr sz="1840">
                <a:solidFill>
                  <a:schemeClr val="tx1">
                    <a:tint val="75000"/>
                  </a:schemeClr>
                </a:solidFill>
              </a:defRPr>
            </a:lvl6pPr>
            <a:lvl7pPr marL="3609975" indent="0">
              <a:buNone/>
              <a:defRPr sz="1840">
                <a:solidFill>
                  <a:schemeClr val="tx1">
                    <a:tint val="75000"/>
                  </a:schemeClr>
                </a:solidFill>
              </a:defRPr>
            </a:lvl7pPr>
            <a:lvl8pPr marL="4211955" indent="0">
              <a:buNone/>
              <a:defRPr sz="1840">
                <a:solidFill>
                  <a:schemeClr val="tx1">
                    <a:tint val="75000"/>
                  </a:schemeClr>
                </a:solidFill>
              </a:defRPr>
            </a:lvl8pPr>
            <a:lvl9pPr marL="4813300" indent="0">
              <a:buNone/>
              <a:defRPr sz="1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5476" y="1184593"/>
            <a:ext cx="5613374" cy="3350077"/>
          </a:xfrm>
        </p:spPr>
        <p:txBody>
          <a:bodyPr/>
          <a:lstStyle>
            <a:lvl1pPr>
              <a:defRPr sz="3685"/>
            </a:lvl1pPr>
            <a:lvl2pPr>
              <a:defRPr sz="3160"/>
            </a:lvl2pPr>
            <a:lvl3pPr>
              <a:defRPr sz="2630"/>
            </a:lvl3pPr>
            <a:lvl4pPr>
              <a:defRPr sz="2370"/>
            </a:lvl4pPr>
            <a:lvl5pPr>
              <a:defRPr sz="2370"/>
            </a:lvl5pPr>
            <a:lvl6pPr>
              <a:defRPr sz="2370"/>
            </a:lvl6pPr>
            <a:lvl7pPr>
              <a:defRPr sz="2370"/>
            </a:lvl7pPr>
            <a:lvl8pPr>
              <a:defRPr sz="2370"/>
            </a:lvl8pPr>
            <a:lvl9pPr>
              <a:defRPr sz="23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60675" y="1184593"/>
            <a:ext cx="5613374" cy="3350077"/>
          </a:xfrm>
        </p:spPr>
        <p:txBody>
          <a:bodyPr/>
          <a:lstStyle>
            <a:lvl1pPr>
              <a:defRPr sz="3685"/>
            </a:lvl1pPr>
            <a:lvl2pPr>
              <a:defRPr sz="3160"/>
            </a:lvl2pPr>
            <a:lvl3pPr>
              <a:defRPr sz="2630"/>
            </a:lvl3pPr>
            <a:lvl4pPr>
              <a:defRPr sz="2370"/>
            </a:lvl4pPr>
            <a:lvl5pPr>
              <a:defRPr sz="2370"/>
            </a:lvl5pPr>
            <a:lvl6pPr>
              <a:defRPr sz="2370"/>
            </a:lvl6pPr>
            <a:lvl7pPr>
              <a:defRPr sz="2370"/>
            </a:lvl7pPr>
            <a:lvl8pPr>
              <a:defRPr sz="2370"/>
            </a:lvl8pPr>
            <a:lvl9pPr>
              <a:defRPr sz="23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6" y="271077"/>
            <a:ext cx="11438573" cy="112818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5476" y="1515214"/>
            <a:ext cx="5615581" cy="631469"/>
          </a:xfrm>
        </p:spPr>
        <p:txBody>
          <a:bodyPr anchor="b"/>
          <a:lstStyle>
            <a:lvl1pPr marL="0" indent="0">
              <a:buNone/>
              <a:defRPr sz="3160" b="1"/>
            </a:lvl1pPr>
            <a:lvl2pPr marL="601980" indent="0">
              <a:buNone/>
              <a:defRPr sz="2630" b="1"/>
            </a:lvl2pPr>
            <a:lvl3pPr marL="1203325" indent="0">
              <a:buNone/>
              <a:defRPr sz="2370" b="1"/>
            </a:lvl3pPr>
            <a:lvl4pPr marL="1805305" indent="0">
              <a:buNone/>
              <a:defRPr sz="2105" b="1"/>
            </a:lvl4pPr>
            <a:lvl5pPr marL="2406650" indent="0">
              <a:buNone/>
              <a:defRPr sz="2105" b="1"/>
            </a:lvl5pPr>
            <a:lvl6pPr marL="3008630" indent="0">
              <a:buNone/>
              <a:defRPr sz="2105" b="1"/>
            </a:lvl6pPr>
            <a:lvl7pPr marL="3609975" indent="0">
              <a:buNone/>
              <a:defRPr sz="2105" b="1"/>
            </a:lvl7pPr>
            <a:lvl8pPr marL="4211955" indent="0">
              <a:buNone/>
              <a:defRPr sz="2105" b="1"/>
            </a:lvl8pPr>
            <a:lvl9pPr marL="4813300" indent="0">
              <a:buNone/>
              <a:defRPr sz="21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5476" y="2146682"/>
            <a:ext cx="5615581" cy="3900068"/>
          </a:xfrm>
        </p:spPr>
        <p:txBody>
          <a:bodyPr/>
          <a:lstStyle>
            <a:lvl1pPr>
              <a:defRPr sz="3160"/>
            </a:lvl1pPr>
            <a:lvl2pPr>
              <a:defRPr sz="2630"/>
            </a:lvl2pPr>
            <a:lvl3pPr>
              <a:defRPr sz="2370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56264" y="1515214"/>
            <a:ext cx="5617787" cy="631469"/>
          </a:xfrm>
        </p:spPr>
        <p:txBody>
          <a:bodyPr anchor="b"/>
          <a:lstStyle>
            <a:lvl1pPr marL="0" indent="0">
              <a:buNone/>
              <a:defRPr sz="3160" b="1"/>
            </a:lvl1pPr>
            <a:lvl2pPr marL="601980" indent="0">
              <a:buNone/>
              <a:defRPr sz="2630" b="1"/>
            </a:lvl2pPr>
            <a:lvl3pPr marL="1203325" indent="0">
              <a:buNone/>
              <a:defRPr sz="2370" b="1"/>
            </a:lvl3pPr>
            <a:lvl4pPr marL="1805305" indent="0">
              <a:buNone/>
              <a:defRPr sz="2105" b="1"/>
            </a:lvl4pPr>
            <a:lvl5pPr marL="2406650" indent="0">
              <a:buNone/>
              <a:defRPr sz="2105" b="1"/>
            </a:lvl5pPr>
            <a:lvl6pPr marL="3008630" indent="0">
              <a:buNone/>
              <a:defRPr sz="2105" b="1"/>
            </a:lvl6pPr>
            <a:lvl7pPr marL="3609975" indent="0">
              <a:buNone/>
              <a:defRPr sz="2105" b="1"/>
            </a:lvl7pPr>
            <a:lvl8pPr marL="4211955" indent="0">
              <a:buNone/>
              <a:defRPr sz="2105" b="1"/>
            </a:lvl8pPr>
            <a:lvl9pPr marL="4813300" indent="0">
              <a:buNone/>
              <a:defRPr sz="210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56264" y="2146682"/>
            <a:ext cx="5617787" cy="3900068"/>
          </a:xfrm>
        </p:spPr>
        <p:txBody>
          <a:bodyPr/>
          <a:lstStyle>
            <a:lvl1pPr>
              <a:defRPr sz="3160"/>
            </a:lvl1pPr>
            <a:lvl2pPr>
              <a:defRPr sz="2630"/>
            </a:lvl2pPr>
            <a:lvl3pPr>
              <a:defRPr sz="2370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769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9" y="195466"/>
            <a:ext cx="12325187" cy="63781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21012" y="314429"/>
            <a:ext cx="11438573" cy="460022"/>
          </a:xfrm>
        </p:spPr>
        <p:txBody>
          <a:bodyPr>
            <a:noAutofit/>
          </a:bodyPr>
          <a:lstStyle>
            <a:lvl1pPr algn="l">
              <a:defRPr sz="263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709370" y="6201009"/>
            <a:ext cx="998837" cy="379064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780377" y="6167764"/>
            <a:ext cx="514885" cy="416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0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0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8" y="269510"/>
            <a:ext cx="4181346" cy="1146987"/>
          </a:xfrm>
        </p:spPr>
        <p:txBody>
          <a:bodyPr anchor="b"/>
          <a:lstStyle>
            <a:lvl1pPr algn="l">
              <a:defRPr sz="263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69071" y="269512"/>
            <a:ext cx="7104978" cy="5777240"/>
          </a:xfrm>
        </p:spPr>
        <p:txBody>
          <a:bodyPr/>
          <a:lstStyle>
            <a:lvl1pPr>
              <a:defRPr sz="4210"/>
            </a:lvl1pPr>
            <a:lvl2pPr>
              <a:defRPr sz="3685"/>
            </a:lvl2pPr>
            <a:lvl3pPr>
              <a:defRPr sz="3160"/>
            </a:lvl3pPr>
            <a:lvl4pPr>
              <a:defRPr sz="2630"/>
            </a:lvl4pPr>
            <a:lvl5pPr>
              <a:defRPr sz="2630"/>
            </a:lvl5pPr>
            <a:lvl6pPr>
              <a:defRPr sz="2630"/>
            </a:lvl6pPr>
            <a:lvl7pPr>
              <a:defRPr sz="2630"/>
            </a:lvl7pPr>
            <a:lvl8pPr>
              <a:defRPr sz="2630"/>
            </a:lvl8pPr>
            <a:lvl9pPr>
              <a:defRPr sz="26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478" y="1416499"/>
            <a:ext cx="4181346" cy="4630253"/>
          </a:xfrm>
        </p:spPr>
        <p:txBody>
          <a:bodyPr/>
          <a:lstStyle>
            <a:lvl1pPr marL="0" indent="0">
              <a:buNone/>
              <a:defRPr sz="1840"/>
            </a:lvl1pPr>
            <a:lvl2pPr marL="601980" indent="0">
              <a:buNone/>
              <a:defRPr sz="1580"/>
            </a:lvl2pPr>
            <a:lvl3pPr marL="1203325" indent="0">
              <a:buNone/>
              <a:defRPr sz="1315"/>
            </a:lvl3pPr>
            <a:lvl4pPr marL="1805305" indent="0">
              <a:buNone/>
              <a:defRPr sz="1185"/>
            </a:lvl4pPr>
            <a:lvl5pPr marL="2406650" indent="0">
              <a:buNone/>
              <a:defRPr sz="1185"/>
            </a:lvl5pPr>
            <a:lvl6pPr marL="3008630" indent="0">
              <a:buNone/>
              <a:defRPr sz="1185"/>
            </a:lvl6pPr>
            <a:lvl7pPr marL="3609975" indent="0">
              <a:buNone/>
              <a:defRPr sz="1185"/>
            </a:lvl7pPr>
            <a:lvl8pPr marL="4211955" indent="0">
              <a:buNone/>
              <a:defRPr sz="1185"/>
            </a:lvl8pPr>
            <a:lvl9pPr marL="4813300" indent="0">
              <a:buNone/>
              <a:defRPr sz="118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156" y="4738370"/>
            <a:ext cx="7625715" cy="559392"/>
          </a:xfrm>
        </p:spPr>
        <p:txBody>
          <a:bodyPr anchor="b"/>
          <a:lstStyle>
            <a:lvl1pPr algn="l">
              <a:defRPr sz="263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491156" y="604831"/>
            <a:ext cx="7625715" cy="4061460"/>
          </a:xfrm>
        </p:spPr>
        <p:txBody>
          <a:bodyPr/>
          <a:lstStyle>
            <a:lvl1pPr marL="0" indent="0">
              <a:buNone/>
              <a:defRPr sz="4210"/>
            </a:lvl1pPr>
            <a:lvl2pPr marL="601980" indent="0">
              <a:buNone/>
              <a:defRPr sz="3685"/>
            </a:lvl2pPr>
            <a:lvl3pPr marL="1203325" indent="0">
              <a:buNone/>
              <a:defRPr sz="3160"/>
            </a:lvl3pPr>
            <a:lvl4pPr marL="1805305" indent="0">
              <a:buNone/>
              <a:defRPr sz="2630"/>
            </a:lvl4pPr>
            <a:lvl5pPr marL="2406650" indent="0">
              <a:buNone/>
              <a:defRPr sz="2630"/>
            </a:lvl5pPr>
            <a:lvl6pPr marL="3008630" indent="0">
              <a:buNone/>
              <a:defRPr sz="2630"/>
            </a:lvl6pPr>
            <a:lvl7pPr marL="3609975" indent="0">
              <a:buNone/>
              <a:defRPr sz="2630"/>
            </a:lvl7pPr>
            <a:lvl8pPr marL="4211955" indent="0">
              <a:buNone/>
              <a:defRPr sz="2630"/>
            </a:lvl8pPr>
            <a:lvl9pPr marL="4813300" indent="0">
              <a:buNone/>
              <a:defRPr sz="263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491156" y="5297762"/>
            <a:ext cx="7625715" cy="794429"/>
          </a:xfrm>
        </p:spPr>
        <p:txBody>
          <a:bodyPr/>
          <a:lstStyle>
            <a:lvl1pPr marL="0" indent="0">
              <a:buNone/>
              <a:defRPr sz="1840"/>
            </a:lvl1pPr>
            <a:lvl2pPr marL="601980" indent="0">
              <a:buNone/>
              <a:defRPr sz="1580"/>
            </a:lvl2pPr>
            <a:lvl3pPr marL="1203325" indent="0">
              <a:buNone/>
              <a:defRPr sz="1315"/>
            </a:lvl3pPr>
            <a:lvl4pPr marL="1805305" indent="0">
              <a:buNone/>
              <a:defRPr sz="1185"/>
            </a:lvl4pPr>
            <a:lvl5pPr marL="2406650" indent="0">
              <a:buNone/>
              <a:defRPr sz="1185"/>
            </a:lvl5pPr>
            <a:lvl6pPr marL="3008630" indent="0">
              <a:buNone/>
              <a:defRPr sz="1185"/>
            </a:lvl6pPr>
            <a:lvl7pPr marL="3609975" indent="0">
              <a:buNone/>
              <a:defRPr sz="1185"/>
            </a:lvl7pPr>
            <a:lvl8pPr marL="4211955" indent="0">
              <a:buNone/>
              <a:defRPr sz="1185"/>
            </a:lvl8pPr>
            <a:lvl9pPr marL="4813300" indent="0">
              <a:buNone/>
              <a:defRPr sz="118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14406" y="203700"/>
            <a:ext cx="2859643" cy="433097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5476" y="203700"/>
            <a:ext cx="8367104" cy="43309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69" y="4349779"/>
            <a:ext cx="10803095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69" y="2869036"/>
            <a:ext cx="10803095" cy="1480740"/>
          </a:xfrm>
        </p:spPr>
        <p:txBody>
          <a:bodyPr anchor="b"/>
          <a:lstStyle>
            <a:lvl1pPr marL="0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1pPr>
            <a:lvl2pPr marL="63944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25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3pPr>
            <a:lvl4pPr marL="19177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714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95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4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84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65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79" y="1579462"/>
            <a:ext cx="5613372" cy="4467293"/>
          </a:xfrm>
        </p:spPr>
        <p:txBody>
          <a:bodyPr/>
          <a:lstStyle>
            <a:lvl1pPr>
              <a:defRPr sz="3875"/>
            </a:lvl1pPr>
            <a:lvl2pPr>
              <a:defRPr sz="3340"/>
            </a:lvl2pPr>
            <a:lvl3pPr>
              <a:defRPr sz="280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7" y="1579462"/>
            <a:ext cx="5613372" cy="4467293"/>
          </a:xfrm>
        </p:spPr>
        <p:txBody>
          <a:bodyPr/>
          <a:lstStyle>
            <a:lvl1pPr>
              <a:defRPr sz="3875"/>
            </a:lvl1pPr>
            <a:lvl2pPr>
              <a:defRPr sz="3340"/>
            </a:lvl2pPr>
            <a:lvl3pPr>
              <a:defRPr sz="280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0" y="1515217"/>
            <a:ext cx="5615582" cy="631469"/>
          </a:xfrm>
        </p:spPr>
        <p:txBody>
          <a:bodyPr anchor="b"/>
          <a:lstStyle>
            <a:lvl1pPr marL="0" indent="0">
              <a:buNone/>
              <a:defRPr sz="3340" b="1"/>
            </a:lvl1pPr>
            <a:lvl2pPr marL="639445" indent="0">
              <a:buNone/>
              <a:defRPr sz="2805" b="1"/>
            </a:lvl2pPr>
            <a:lvl3pPr marL="1278255" indent="0">
              <a:buNone/>
              <a:defRPr sz="2540" b="1"/>
            </a:lvl3pPr>
            <a:lvl4pPr marL="1917700" indent="0">
              <a:buNone/>
              <a:defRPr sz="2275" b="1"/>
            </a:lvl4pPr>
            <a:lvl5pPr marL="2557145" indent="0">
              <a:buNone/>
              <a:defRPr sz="2275" b="1"/>
            </a:lvl5pPr>
            <a:lvl6pPr marL="3195955" indent="0">
              <a:buNone/>
              <a:defRPr sz="2275" b="1"/>
            </a:lvl6pPr>
            <a:lvl7pPr marL="3835400" indent="0">
              <a:buNone/>
              <a:defRPr sz="2275" b="1"/>
            </a:lvl7pPr>
            <a:lvl8pPr marL="4474845" indent="0">
              <a:buNone/>
              <a:defRPr sz="2275" b="1"/>
            </a:lvl8pPr>
            <a:lvl9pPr marL="5113655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80" y="2146682"/>
            <a:ext cx="5615582" cy="3900068"/>
          </a:xfrm>
        </p:spPr>
        <p:txBody>
          <a:bodyPr/>
          <a:lstStyle>
            <a:lvl1pPr>
              <a:defRPr sz="3340"/>
            </a:lvl1pPr>
            <a:lvl2pPr>
              <a:defRPr sz="2805"/>
            </a:lvl2pPr>
            <a:lvl3pPr>
              <a:defRPr sz="254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8" y="1515217"/>
            <a:ext cx="5617786" cy="631469"/>
          </a:xfrm>
        </p:spPr>
        <p:txBody>
          <a:bodyPr anchor="b"/>
          <a:lstStyle>
            <a:lvl1pPr marL="0" indent="0">
              <a:buNone/>
              <a:defRPr sz="3340" b="1"/>
            </a:lvl1pPr>
            <a:lvl2pPr marL="639445" indent="0">
              <a:buNone/>
              <a:defRPr sz="2805" b="1"/>
            </a:lvl2pPr>
            <a:lvl3pPr marL="1278255" indent="0">
              <a:buNone/>
              <a:defRPr sz="2540" b="1"/>
            </a:lvl3pPr>
            <a:lvl4pPr marL="1917700" indent="0">
              <a:buNone/>
              <a:defRPr sz="2275" b="1"/>
            </a:lvl4pPr>
            <a:lvl5pPr marL="2557145" indent="0">
              <a:buNone/>
              <a:defRPr sz="2275" b="1"/>
            </a:lvl5pPr>
            <a:lvl6pPr marL="3195955" indent="0">
              <a:buNone/>
              <a:defRPr sz="2275" b="1"/>
            </a:lvl6pPr>
            <a:lvl7pPr marL="3835400" indent="0">
              <a:buNone/>
              <a:defRPr sz="2275" b="1"/>
            </a:lvl7pPr>
            <a:lvl8pPr marL="4474845" indent="0">
              <a:buNone/>
              <a:defRPr sz="2275" b="1"/>
            </a:lvl8pPr>
            <a:lvl9pPr marL="5113655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8" y="2146682"/>
            <a:ext cx="5617786" cy="3900068"/>
          </a:xfrm>
        </p:spPr>
        <p:txBody>
          <a:bodyPr/>
          <a:lstStyle>
            <a:lvl1pPr>
              <a:defRPr sz="3340"/>
            </a:lvl1pPr>
            <a:lvl2pPr>
              <a:defRPr sz="2805"/>
            </a:lvl2pPr>
            <a:lvl3pPr>
              <a:defRPr sz="254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80" y="269511"/>
            <a:ext cx="4181346" cy="1146986"/>
          </a:xfrm>
        </p:spPr>
        <p:txBody>
          <a:bodyPr anchor="b"/>
          <a:lstStyle>
            <a:lvl1pPr algn="l">
              <a:defRPr sz="28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75" y="269517"/>
            <a:ext cx="7104978" cy="5777239"/>
          </a:xfrm>
        </p:spPr>
        <p:txBody>
          <a:bodyPr/>
          <a:lstStyle>
            <a:lvl1pPr>
              <a:defRPr sz="4410"/>
            </a:lvl1pPr>
            <a:lvl2pPr>
              <a:defRPr sz="3875"/>
            </a:lvl2pPr>
            <a:lvl3pPr>
              <a:defRPr sz="3340"/>
            </a:lvl3pPr>
            <a:lvl4pPr>
              <a:defRPr sz="2805"/>
            </a:lvl4pPr>
            <a:lvl5pPr>
              <a:defRPr sz="2805"/>
            </a:lvl5pPr>
            <a:lvl6pPr>
              <a:defRPr sz="2805"/>
            </a:lvl6pPr>
            <a:lvl7pPr>
              <a:defRPr sz="2805"/>
            </a:lvl7pPr>
            <a:lvl8pPr>
              <a:defRPr sz="2805"/>
            </a:lvl8pPr>
            <a:lvl9pPr>
              <a:defRPr sz="2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80" y="1416502"/>
            <a:ext cx="418134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445" indent="0">
              <a:buNone/>
              <a:defRPr sz="1740"/>
            </a:lvl2pPr>
            <a:lvl3pPr marL="1278255" indent="0">
              <a:buNone/>
              <a:defRPr sz="1335"/>
            </a:lvl3pPr>
            <a:lvl4pPr marL="1917700" indent="0">
              <a:buNone/>
              <a:defRPr sz="1205"/>
            </a:lvl4pPr>
            <a:lvl5pPr marL="2557145" indent="0">
              <a:buNone/>
              <a:defRPr sz="1205"/>
            </a:lvl5pPr>
            <a:lvl6pPr marL="3195955" indent="0">
              <a:buNone/>
              <a:defRPr sz="1205"/>
            </a:lvl6pPr>
            <a:lvl7pPr marL="3835400" indent="0">
              <a:buNone/>
              <a:defRPr sz="1205"/>
            </a:lvl7pPr>
            <a:lvl8pPr marL="4474845" indent="0">
              <a:buNone/>
              <a:defRPr sz="1205"/>
            </a:lvl8pPr>
            <a:lvl9pPr marL="5113655" indent="0">
              <a:buNone/>
              <a:defRPr sz="120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59" y="4738375"/>
            <a:ext cx="7625715" cy="559391"/>
          </a:xfrm>
        </p:spPr>
        <p:txBody>
          <a:bodyPr anchor="b"/>
          <a:lstStyle>
            <a:lvl1pPr algn="l">
              <a:defRPr sz="28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59" y="604832"/>
            <a:ext cx="7625715" cy="4061460"/>
          </a:xfrm>
        </p:spPr>
        <p:txBody>
          <a:bodyPr/>
          <a:lstStyle>
            <a:lvl1pPr marL="0" indent="0">
              <a:buNone/>
              <a:defRPr sz="4410"/>
            </a:lvl1pPr>
            <a:lvl2pPr marL="639445" indent="0">
              <a:buNone/>
              <a:defRPr sz="3875"/>
            </a:lvl2pPr>
            <a:lvl3pPr marL="1278255" indent="0">
              <a:buNone/>
              <a:defRPr sz="3340"/>
            </a:lvl3pPr>
            <a:lvl4pPr marL="1917700" indent="0">
              <a:buNone/>
              <a:defRPr sz="2805"/>
            </a:lvl4pPr>
            <a:lvl5pPr marL="2557145" indent="0">
              <a:buNone/>
              <a:defRPr sz="2805"/>
            </a:lvl5pPr>
            <a:lvl6pPr marL="3195955" indent="0">
              <a:buNone/>
              <a:defRPr sz="2805"/>
            </a:lvl6pPr>
            <a:lvl7pPr marL="3835400" indent="0">
              <a:buNone/>
              <a:defRPr sz="2805"/>
            </a:lvl7pPr>
            <a:lvl8pPr marL="4474845" indent="0">
              <a:buNone/>
              <a:defRPr sz="2805"/>
            </a:lvl8pPr>
            <a:lvl9pPr marL="5113655" indent="0">
              <a:buNone/>
              <a:defRPr sz="28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59" y="5297764"/>
            <a:ext cx="7625715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445" indent="0">
              <a:buNone/>
              <a:defRPr sz="1740"/>
            </a:lvl2pPr>
            <a:lvl3pPr marL="1278255" indent="0">
              <a:buNone/>
              <a:defRPr sz="1335"/>
            </a:lvl3pPr>
            <a:lvl4pPr marL="1917700" indent="0">
              <a:buNone/>
              <a:defRPr sz="1205"/>
            </a:lvl4pPr>
            <a:lvl5pPr marL="2557145" indent="0">
              <a:buNone/>
              <a:defRPr sz="1205"/>
            </a:lvl5pPr>
            <a:lvl6pPr marL="3195955" indent="0">
              <a:buNone/>
              <a:defRPr sz="1205"/>
            </a:lvl6pPr>
            <a:lvl7pPr marL="3835400" indent="0">
              <a:buNone/>
              <a:defRPr sz="1205"/>
            </a:lvl7pPr>
            <a:lvl8pPr marL="4474845" indent="0">
              <a:buNone/>
              <a:defRPr sz="1205"/>
            </a:lvl8pPr>
            <a:lvl9pPr marL="5113655" indent="0">
              <a:buNone/>
              <a:defRPr sz="120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4406" y="271081"/>
            <a:ext cx="2859644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477" y="271081"/>
            <a:ext cx="8367103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0262858" y="-79970"/>
            <a:ext cx="2381878" cy="2511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" y="-119881"/>
            <a:ext cx="1372350" cy="1901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2" y="3555353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0"/>
            </a:lvl1pPr>
            <a:lvl2pPr marL="493395" indent="0" algn="ctr">
              <a:buNone/>
              <a:defRPr sz="2160"/>
            </a:lvl2pPr>
            <a:lvl3pPr marL="987425" indent="0" algn="ctr">
              <a:buNone/>
              <a:defRPr sz="1945"/>
            </a:lvl3pPr>
            <a:lvl4pPr marL="1480820" indent="0" algn="ctr">
              <a:buNone/>
              <a:defRPr sz="1730"/>
            </a:lvl4pPr>
            <a:lvl5pPr marL="1974215" indent="0" algn="ctr">
              <a:buNone/>
              <a:defRPr sz="1730"/>
            </a:lvl5pPr>
            <a:lvl6pPr marL="2468245" indent="0" algn="ctr">
              <a:buNone/>
              <a:defRPr sz="1730"/>
            </a:lvl6pPr>
            <a:lvl7pPr marL="2961640" indent="0" algn="ctr">
              <a:buNone/>
              <a:defRPr sz="1730"/>
            </a:lvl7pPr>
            <a:lvl8pPr marL="3455035" indent="0" algn="ctr">
              <a:buNone/>
              <a:defRPr sz="1730"/>
            </a:lvl8pPr>
            <a:lvl9pPr marL="3949065" indent="0" algn="ctr">
              <a:buNone/>
              <a:defRPr sz="173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0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SimSun" panose="02010600030101010101" pitchFamily="2" charset="-122"/>
              </a:rPr>
              <a:t>06/02/2025</a:t>
            </a:fld>
            <a:endParaRPr lang="id-ID">
              <a:solidFill>
                <a:prstClr val="black">
                  <a:tint val="75000"/>
                </a:prstClr>
              </a:solidFill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0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25" y="6273980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SimSun" panose="02010600030101010101" pitchFamily="2" charset="-122"/>
              </a:r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4085" y="361039"/>
            <a:ext cx="10961356" cy="130746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4092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3BED4874-415F-4462-8CBD-90FA9588F1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10355" y="6274354"/>
            <a:ext cx="4288817" cy="359553"/>
          </a:xfrm>
          <a:prstGeom prst="rect">
            <a:avLst/>
          </a:prstGeom>
        </p:spPr>
        <p:txBody>
          <a:bodyPr/>
          <a:lstStyle/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236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8C92ADDF-ABC6-4EEC-846D-A1AE2D4106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451485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8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53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6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764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849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997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15" y="2102810"/>
            <a:ext cx="10803097" cy="14509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4"/>
            <a:ext cx="8896668" cy="1729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2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0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1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  <a:defRPr/>
            </a:pPr>
            <a:fld id="{8B4E67A1-5C53-42BD-AB2C-709FEF61F26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5A80EFF5-4C64-44AF-903C-4654B01C43E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485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820" indent="0" algn="ctr">
              <a:buNone/>
              <a:defRPr sz="1580"/>
            </a:lvl4pPr>
            <a:lvl5pPr marL="1805305" indent="0" algn="ctr">
              <a:buNone/>
              <a:defRPr sz="1580"/>
            </a:lvl5pPr>
            <a:lvl6pPr marL="2256155" indent="0" algn="ctr">
              <a:buNone/>
              <a:defRPr sz="1580"/>
            </a:lvl6pPr>
            <a:lvl7pPr marL="2707640" indent="0" algn="ctr">
              <a:buNone/>
              <a:defRPr sz="1580"/>
            </a:lvl7pPr>
            <a:lvl8pPr marL="3158490" indent="0" algn="ctr">
              <a:buNone/>
              <a:defRPr sz="1580"/>
            </a:lvl8pPr>
            <a:lvl9pPr marL="3609975" indent="0" algn="ctr">
              <a:buNone/>
              <a:defRPr sz="158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451485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8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53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6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764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849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997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60"/>
            </a:lvl1pPr>
            <a:lvl2pPr marL="451485" indent="0">
              <a:buNone/>
              <a:defRPr sz="2765"/>
            </a:lvl2pPr>
            <a:lvl3pPr marL="902335" indent="0">
              <a:buNone/>
              <a:defRPr sz="2370"/>
            </a:lvl3pPr>
            <a:lvl4pPr marL="1353820" indent="0">
              <a:buNone/>
              <a:defRPr sz="1975"/>
            </a:lvl4pPr>
            <a:lvl5pPr marL="1805305" indent="0">
              <a:buNone/>
              <a:defRPr sz="1975"/>
            </a:lvl5pPr>
            <a:lvl6pPr marL="2256155" indent="0">
              <a:buNone/>
              <a:defRPr sz="1975"/>
            </a:lvl6pPr>
            <a:lvl7pPr marL="2707640" indent="0">
              <a:buNone/>
              <a:defRPr sz="1975"/>
            </a:lvl7pPr>
            <a:lvl8pPr marL="3158490" indent="0">
              <a:buNone/>
              <a:defRPr sz="1975"/>
            </a:lvl8pPr>
            <a:lvl9pPr marL="3609975" indent="0">
              <a:buNone/>
              <a:defRPr sz="197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>
            <a:fillRect/>
          </a:stretch>
        </p:blipFill>
        <p:spPr>
          <a:xfrm>
            <a:off x="1" y="4425451"/>
            <a:ext cx="3333645" cy="23436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>
            <a:fillRect/>
          </a:stretch>
        </p:blipFill>
        <p:spPr>
          <a:xfrm>
            <a:off x="10487404" y="0"/>
            <a:ext cx="2222123" cy="3463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485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820" indent="0" algn="ctr">
              <a:buNone/>
              <a:defRPr sz="1580"/>
            </a:lvl4pPr>
            <a:lvl5pPr marL="1805305" indent="0" algn="ctr">
              <a:buNone/>
              <a:defRPr sz="1580"/>
            </a:lvl5pPr>
            <a:lvl6pPr marL="2256155" indent="0" algn="ctr">
              <a:buNone/>
              <a:defRPr sz="1580"/>
            </a:lvl6pPr>
            <a:lvl7pPr marL="2707640" indent="0" algn="ctr">
              <a:buNone/>
              <a:defRPr sz="1580"/>
            </a:lvl7pPr>
            <a:lvl8pPr marL="3158490" indent="0" algn="ctr">
              <a:buNone/>
              <a:defRPr sz="1580"/>
            </a:lvl8pPr>
            <a:lvl9pPr marL="360997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451485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8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53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6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764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849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997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60"/>
            </a:lvl1pPr>
            <a:lvl2pPr marL="451485" indent="0">
              <a:buNone/>
              <a:defRPr sz="2765"/>
            </a:lvl2pPr>
            <a:lvl3pPr marL="902335" indent="0">
              <a:buNone/>
              <a:defRPr sz="2370"/>
            </a:lvl3pPr>
            <a:lvl4pPr marL="1353820" indent="0">
              <a:buNone/>
              <a:defRPr sz="1975"/>
            </a:lvl4pPr>
            <a:lvl5pPr marL="1805305" indent="0">
              <a:buNone/>
              <a:defRPr sz="1975"/>
            </a:lvl5pPr>
            <a:lvl6pPr marL="2256155" indent="0">
              <a:buNone/>
              <a:defRPr sz="1975"/>
            </a:lvl6pPr>
            <a:lvl7pPr marL="2707640" indent="0">
              <a:buNone/>
              <a:defRPr sz="1975"/>
            </a:lvl7pPr>
            <a:lvl8pPr marL="3158490" indent="0">
              <a:buNone/>
              <a:defRPr sz="1975"/>
            </a:lvl8pPr>
            <a:lvl9pPr marL="360997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709525" cy="67691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3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485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820" indent="0" algn="ctr">
              <a:buNone/>
              <a:defRPr sz="1580"/>
            </a:lvl4pPr>
            <a:lvl5pPr marL="1805305" indent="0" algn="ctr">
              <a:buNone/>
              <a:defRPr sz="1580"/>
            </a:lvl5pPr>
            <a:lvl6pPr marL="2256155" indent="0" algn="ctr">
              <a:buNone/>
              <a:defRPr sz="1580"/>
            </a:lvl6pPr>
            <a:lvl7pPr marL="2707640" indent="0" algn="ctr">
              <a:buNone/>
              <a:defRPr sz="1580"/>
            </a:lvl7pPr>
            <a:lvl8pPr marL="3158490" indent="0" algn="ctr">
              <a:buNone/>
              <a:defRPr sz="1580"/>
            </a:lvl8pPr>
            <a:lvl9pPr marL="3609975" indent="0" algn="ctr">
              <a:buNone/>
              <a:defRPr sz="158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451485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8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53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6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764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849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997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60"/>
            </a:lvl1pPr>
            <a:lvl2pPr marL="451485" indent="0">
              <a:buNone/>
              <a:defRPr sz="2765"/>
            </a:lvl2pPr>
            <a:lvl3pPr marL="902335" indent="0">
              <a:buNone/>
              <a:defRPr sz="2370"/>
            </a:lvl3pPr>
            <a:lvl4pPr marL="1353820" indent="0">
              <a:buNone/>
              <a:defRPr sz="1975"/>
            </a:lvl4pPr>
            <a:lvl5pPr marL="1805305" indent="0">
              <a:buNone/>
              <a:defRPr sz="1975"/>
            </a:lvl5pPr>
            <a:lvl6pPr marL="2256155" indent="0">
              <a:buNone/>
              <a:defRPr sz="1975"/>
            </a:lvl6pPr>
            <a:lvl7pPr marL="2707640" indent="0">
              <a:buNone/>
              <a:defRPr sz="1975"/>
            </a:lvl7pPr>
            <a:lvl8pPr marL="3158490" indent="0">
              <a:buNone/>
              <a:defRPr sz="1975"/>
            </a:lvl8pPr>
            <a:lvl9pPr marL="3609975" indent="0">
              <a:buNone/>
              <a:defRPr sz="197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0"/>
            </a:lvl1pPr>
            <a:lvl2pPr marL="449580" indent="0" algn="ctr">
              <a:buNone/>
              <a:defRPr sz="1965"/>
            </a:lvl2pPr>
            <a:lvl3pPr marL="899160" indent="0" algn="ctr">
              <a:buNone/>
              <a:defRPr sz="1770"/>
            </a:lvl3pPr>
            <a:lvl4pPr marL="1348740" indent="0" algn="ctr">
              <a:buNone/>
              <a:defRPr sz="1570"/>
            </a:lvl4pPr>
            <a:lvl5pPr marL="1797685" indent="0" algn="ctr">
              <a:buNone/>
              <a:defRPr sz="1570"/>
            </a:lvl5pPr>
            <a:lvl6pPr marL="2247265" indent="0" algn="ctr">
              <a:buNone/>
              <a:defRPr sz="1570"/>
            </a:lvl6pPr>
            <a:lvl7pPr marL="2696845" indent="0" algn="ctr">
              <a:buNone/>
              <a:defRPr sz="1570"/>
            </a:lvl7pPr>
            <a:lvl8pPr marL="3146425" indent="0" algn="ctr">
              <a:buNone/>
              <a:defRPr sz="1570"/>
            </a:lvl8pPr>
            <a:lvl9pPr marL="3596005" indent="0" algn="ctr">
              <a:buNone/>
              <a:defRPr sz="157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1pPr>
            <a:lvl2pPr marL="449580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6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3pPr>
            <a:lvl4pPr marL="1348740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4pPr>
            <a:lvl5pPr marL="179768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5pPr>
            <a:lvl6pPr marL="224726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6pPr>
            <a:lvl7pPr marL="269684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7pPr>
            <a:lvl8pPr marL="314642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8pPr>
            <a:lvl9pPr marL="359600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5"/>
            </a:lvl1pPr>
            <a:lvl2pPr marL="449580" indent="0">
              <a:buNone/>
              <a:defRPr sz="2360"/>
            </a:lvl2pPr>
            <a:lvl3pPr marL="899160" indent="0">
              <a:buNone/>
              <a:defRPr sz="1965"/>
            </a:lvl3pPr>
            <a:lvl4pPr marL="1348740" indent="0">
              <a:buNone/>
              <a:defRPr sz="1770"/>
            </a:lvl4pPr>
            <a:lvl5pPr marL="1797685" indent="0">
              <a:buNone/>
              <a:defRPr sz="1770"/>
            </a:lvl5pPr>
            <a:lvl6pPr marL="2247265" indent="0">
              <a:buNone/>
              <a:defRPr sz="1770"/>
            </a:lvl6pPr>
            <a:lvl7pPr marL="2696845" indent="0">
              <a:buNone/>
              <a:defRPr sz="1770"/>
            </a:lvl7pPr>
            <a:lvl8pPr marL="3146425" indent="0">
              <a:buNone/>
              <a:defRPr sz="1770"/>
            </a:lvl8pPr>
            <a:lvl9pPr marL="3596005" indent="0">
              <a:buNone/>
              <a:defRPr sz="17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5"/>
            </a:lvl1pPr>
            <a:lvl2pPr marL="449580" indent="0">
              <a:buNone/>
              <a:defRPr sz="2360"/>
            </a:lvl2pPr>
            <a:lvl3pPr marL="899160" indent="0">
              <a:buNone/>
              <a:defRPr sz="1965"/>
            </a:lvl3pPr>
            <a:lvl4pPr marL="1348740" indent="0">
              <a:buNone/>
              <a:defRPr sz="1770"/>
            </a:lvl4pPr>
            <a:lvl5pPr marL="1797685" indent="0">
              <a:buNone/>
              <a:defRPr sz="1770"/>
            </a:lvl5pPr>
            <a:lvl6pPr marL="2247265" indent="0">
              <a:buNone/>
              <a:defRPr sz="1770"/>
            </a:lvl6pPr>
            <a:lvl7pPr marL="2696845" indent="0">
              <a:buNone/>
              <a:defRPr sz="1770"/>
            </a:lvl7pPr>
            <a:lvl8pPr marL="3146425" indent="0">
              <a:buNone/>
              <a:defRPr sz="1770"/>
            </a:lvl8pPr>
            <a:lvl9pPr marL="3596005" indent="0">
              <a:buNone/>
              <a:defRPr sz="17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5"/>
            </a:lvl1pPr>
            <a:lvl2pPr>
              <a:defRPr sz="2755"/>
            </a:lvl2pPr>
            <a:lvl3pPr>
              <a:defRPr sz="2360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0"/>
            </a:lvl1pPr>
            <a:lvl2pPr marL="449580" indent="0">
              <a:buNone/>
              <a:defRPr sz="1375"/>
            </a:lvl2pPr>
            <a:lvl3pPr marL="899160" indent="0">
              <a:buNone/>
              <a:defRPr sz="1180"/>
            </a:lvl3pPr>
            <a:lvl4pPr marL="1348740" indent="0">
              <a:buNone/>
              <a:defRPr sz="980"/>
            </a:lvl4pPr>
            <a:lvl5pPr marL="1797685" indent="0">
              <a:buNone/>
              <a:defRPr sz="980"/>
            </a:lvl5pPr>
            <a:lvl6pPr marL="2247265" indent="0">
              <a:buNone/>
              <a:defRPr sz="980"/>
            </a:lvl6pPr>
            <a:lvl7pPr marL="2696845" indent="0">
              <a:buNone/>
              <a:defRPr sz="980"/>
            </a:lvl7pPr>
            <a:lvl8pPr marL="3146425" indent="0">
              <a:buNone/>
              <a:defRPr sz="980"/>
            </a:lvl8pPr>
            <a:lvl9pPr marL="3596005" indent="0">
              <a:buNone/>
              <a:defRPr sz="98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/>
            </a:lvl1pPr>
            <a:lvl2pPr marL="449580" indent="0">
              <a:buNone/>
              <a:defRPr sz="2755"/>
            </a:lvl2pPr>
            <a:lvl3pPr marL="899160" indent="0">
              <a:buNone/>
              <a:defRPr sz="2360"/>
            </a:lvl3pPr>
            <a:lvl4pPr marL="1348740" indent="0">
              <a:buNone/>
              <a:defRPr sz="1965"/>
            </a:lvl4pPr>
            <a:lvl5pPr marL="1797685" indent="0">
              <a:buNone/>
              <a:defRPr sz="1965"/>
            </a:lvl5pPr>
            <a:lvl6pPr marL="2247265" indent="0">
              <a:buNone/>
              <a:defRPr sz="1965"/>
            </a:lvl6pPr>
            <a:lvl7pPr marL="2696845" indent="0">
              <a:buNone/>
              <a:defRPr sz="1965"/>
            </a:lvl7pPr>
            <a:lvl8pPr marL="3146425" indent="0">
              <a:buNone/>
              <a:defRPr sz="1965"/>
            </a:lvl8pPr>
            <a:lvl9pPr marL="3596005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80" indent="0">
              <a:buNone/>
              <a:defRPr sz="1770"/>
            </a:lvl2pPr>
            <a:lvl3pPr marL="899160" indent="0">
              <a:buNone/>
              <a:defRPr sz="1570"/>
            </a:lvl3pPr>
            <a:lvl4pPr marL="1348740" indent="0">
              <a:buNone/>
              <a:defRPr sz="1375"/>
            </a:lvl4pPr>
            <a:lvl5pPr marL="1797685" indent="0">
              <a:buNone/>
              <a:defRPr sz="1375"/>
            </a:lvl5pPr>
            <a:lvl6pPr marL="2247265" indent="0">
              <a:buNone/>
              <a:defRPr sz="1375"/>
            </a:lvl6pPr>
            <a:lvl7pPr marL="2696845" indent="0">
              <a:buNone/>
              <a:defRPr sz="1375"/>
            </a:lvl7pPr>
            <a:lvl8pPr marL="3146425" indent="0">
              <a:buNone/>
              <a:defRPr sz="1375"/>
            </a:lvl8pPr>
            <a:lvl9pPr marL="359600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 anchor="t"/>
          <a:lstStyle>
            <a:lvl1pPr marL="0" indent="0">
              <a:buNone/>
              <a:defRPr sz="3160"/>
            </a:lvl1pPr>
            <a:lvl2pPr marL="451485" indent="0">
              <a:buNone/>
              <a:defRPr sz="2765"/>
            </a:lvl2pPr>
            <a:lvl3pPr marL="902335" indent="0">
              <a:buNone/>
              <a:defRPr sz="2370"/>
            </a:lvl3pPr>
            <a:lvl4pPr marL="1353820" indent="0">
              <a:buNone/>
              <a:defRPr sz="1975"/>
            </a:lvl4pPr>
            <a:lvl5pPr marL="1805305" indent="0">
              <a:buNone/>
              <a:defRPr sz="1975"/>
            </a:lvl5pPr>
            <a:lvl6pPr marL="2256155" indent="0">
              <a:buNone/>
              <a:defRPr sz="1975"/>
            </a:lvl6pPr>
            <a:lvl7pPr marL="2707640" indent="0">
              <a:buNone/>
              <a:defRPr sz="1975"/>
            </a:lvl7pPr>
            <a:lvl8pPr marL="3158490" indent="0">
              <a:buNone/>
              <a:defRPr sz="1975"/>
            </a:lvl8pPr>
            <a:lvl9pPr marL="3609975" indent="0">
              <a:buNone/>
              <a:defRPr sz="19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1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1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1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0"/>
            </a:lvl1pPr>
            <a:lvl2pPr marL="449580" indent="0" algn="ctr">
              <a:buNone/>
              <a:defRPr sz="1965"/>
            </a:lvl2pPr>
            <a:lvl3pPr marL="899160" indent="0" algn="ctr">
              <a:buNone/>
              <a:defRPr sz="1770"/>
            </a:lvl3pPr>
            <a:lvl4pPr marL="1348740" indent="0" algn="ctr">
              <a:buNone/>
              <a:defRPr sz="1570"/>
            </a:lvl4pPr>
            <a:lvl5pPr marL="1797685" indent="0" algn="ctr">
              <a:buNone/>
              <a:defRPr sz="1570"/>
            </a:lvl5pPr>
            <a:lvl6pPr marL="2247265" indent="0" algn="ctr">
              <a:buNone/>
              <a:defRPr sz="1570"/>
            </a:lvl6pPr>
            <a:lvl7pPr marL="2696845" indent="0" algn="ctr">
              <a:buNone/>
              <a:defRPr sz="1570"/>
            </a:lvl7pPr>
            <a:lvl8pPr marL="3146425" indent="0" algn="ctr">
              <a:buNone/>
              <a:defRPr sz="1570"/>
            </a:lvl8pPr>
            <a:lvl9pPr marL="3596005" indent="0" algn="ctr">
              <a:buNone/>
              <a:defRPr sz="157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1pPr>
            <a:lvl2pPr marL="449580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6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3pPr>
            <a:lvl4pPr marL="1348740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4pPr>
            <a:lvl5pPr marL="179768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5pPr>
            <a:lvl6pPr marL="224726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6pPr>
            <a:lvl7pPr marL="269684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7pPr>
            <a:lvl8pPr marL="314642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8pPr>
            <a:lvl9pPr marL="359600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5"/>
            </a:lvl1pPr>
            <a:lvl2pPr marL="449580" indent="0">
              <a:buNone/>
              <a:defRPr sz="2360"/>
            </a:lvl2pPr>
            <a:lvl3pPr marL="899160" indent="0">
              <a:buNone/>
              <a:defRPr sz="1965"/>
            </a:lvl3pPr>
            <a:lvl4pPr marL="1348740" indent="0">
              <a:buNone/>
              <a:defRPr sz="1770"/>
            </a:lvl4pPr>
            <a:lvl5pPr marL="1797685" indent="0">
              <a:buNone/>
              <a:defRPr sz="1770"/>
            </a:lvl5pPr>
            <a:lvl6pPr marL="2247265" indent="0">
              <a:buNone/>
              <a:defRPr sz="1770"/>
            </a:lvl6pPr>
            <a:lvl7pPr marL="2696845" indent="0">
              <a:buNone/>
              <a:defRPr sz="1770"/>
            </a:lvl7pPr>
            <a:lvl8pPr marL="3146425" indent="0">
              <a:buNone/>
              <a:defRPr sz="1770"/>
            </a:lvl8pPr>
            <a:lvl9pPr marL="3596005" indent="0">
              <a:buNone/>
              <a:defRPr sz="17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5"/>
            </a:lvl1pPr>
            <a:lvl2pPr marL="449580" indent="0">
              <a:buNone/>
              <a:defRPr sz="2360"/>
            </a:lvl2pPr>
            <a:lvl3pPr marL="899160" indent="0">
              <a:buNone/>
              <a:defRPr sz="1965"/>
            </a:lvl3pPr>
            <a:lvl4pPr marL="1348740" indent="0">
              <a:buNone/>
              <a:defRPr sz="1770"/>
            </a:lvl4pPr>
            <a:lvl5pPr marL="1797685" indent="0">
              <a:buNone/>
              <a:defRPr sz="1770"/>
            </a:lvl5pPr>
            <a:lvl6pPr marL="2247265" indent="0">
              <a:buNone/>
              <a:defRPr sz="1770"/>
            </a:lvl6pPr>
            <a:lvl7pPr marL="2696845" indent="0">
              <a:buNone/>
              <a:defRPr sz="1770"/>
            </a:lvl7pPr>
            <a:lvl8pPr marL="3146425" indent="0">
              <a:buNone/>
              <a:defRPr sz="1770"/>
            </a:lvl8pPr>
            <a:lvl9pPr marL="3596005" indent="0">
              <a:buNone/>
              <a:defRPr sz="17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65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6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65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advClick="0" advTm="0">
    <p:random/>
  </p:transition>
  <p:hf sldNum="0" hdr="0"/>
  <p:txStyles>
    <p:titleStyle>
      <a:lvl1pPr marL="0" lvl="0" indent="0" algn="ctr" defTabSz="10718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320" lvl="0" indent="-401320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1220" lvl="1" indent="-33591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850" lvl="2" indent="-26733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790" lvl="3" indent="-26860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095" lvl="4" indent="-26733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15" lvl="5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2805" lvl="6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830" lvl="7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220" lvl="8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390" lvl="1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415" lvl="2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05" lvl="3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195" lvl="4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220" lvl="5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610" lvl="6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635" lvl="7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3025" lvl="8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ransition advClick="0" advTm="0">
    <p:random/>
  </p:transition>
  <p:hf sldNum="0" hdr="0"/>
  <p:txStyles>
    <p:titleStyle>
      <a:lvl1pPr marL="0" lvl="0" indent="0" algn="ctr" defTabSz="10718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320" lvl="0" indent="-401320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1220" lvl="1" indent="-33591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850" lvl="2" indent="-26733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790" lvl="3" indent="-26860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095" lvl="4" indent="-26733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15" lvl="5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2805" lvl="6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830" lvl="7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220" lvl="8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390" lvl="1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415" lvl="2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05" lvl="3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195" lvl="4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220" lvl="5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610" lvl="6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635" lvl="7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3025" lvl="8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ransition advClick="0" advTm="0">
    <p:random/>
  </p:transition>
  <p:hf sldNum="0" hdr="0"/>
  <p:txStyles>
    <p:titleStyle>
      <a:lvl1pPr marL="0" lvl="0" indent="0" algn="ctr" defTabSz="10718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320" lvl="0" indent="-401320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1220" lvl="1" indent="-33591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850" lvl="2" indent="-26733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790" lvl="3" indent="-26860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095" lvl="4" indent="-26733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15" lvl="5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2805" lvl="6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830" lvl="7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220" lvl="8" indent="-163195" algn="l" defTabSz="1071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390" lvl="1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415" lvl="2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05" lvl="3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195" lvl="4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220" lvl="5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610" lvl="6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635" lvl="7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3025" lvl="8" indent="0" algn="l" defTabSz="6534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35476" y="271077"/>
            <a:ext cx="11438573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5476" y="1579458"/>
            <a:ext cx="11438573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35476" y="6273954"/>
            <a:ext cx="2965556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342421" y="6273954"/>
            <a:ext cx="402468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08493" y="6273954"/>
            <a:ext cx="2965556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1203325" rtl="0" eaLnBrk="1" latinLnBrk="0" hangingPunct="1">
        <a:spcBef>
          <a:spcPct val="0"/>
        </a:spcBef>
        <a:buNone/>
        <a:defRPr sz="57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485" indent="-451485" algn="l" defTabSz="1203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10" kern="1200">
          <a:solidFill>
            <a:schemeClr val="tx1"/>
          </a:solidFill>
          <a:latin typeface="+mn-lt"/>
          <a:ea typeface="+mn-ea"/>
          <a:cs typeface="+mn-cs"/>
        </a:defRPr>
      </a:lvl1pPr>
      <a:lvl2pPr marL="977900" indent="-375920" algn="l" defTabSz="1203325" rtl="0" eaLnBrk="1" latinLnBrk="0" hangingPunct="1">
        <a:spcBef>
          <a:spcPct val="20000"/>
        </a:spcBef>
        <a:buFont typeface="Arial" panose="020B0604020202020204" pitchFamily="34" charset="0"/>
        <a:buChar char="–"/>
        <a:defRPr sz="3685" kern="1200">
          <a:solidFill>
            <a:schemeClr val="tx1"/>
          </a:solidFill>
          <a:latin typeface="+mn-lt"/>
          <a:ea typeface="+mn-ea"/>
          <a:cs typeface="+mn-cs"/>
        </a:defRPr>
      </a:lvl2pPr>
      <a:lvl3pPr marL="1504315" indent="-300990" algn="l" defTabSz="1203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60" kern="1200">
          <a:solidFill>
            <a:schemeClr val="tx1"/>
          </a:solidFill>
          <a:latin typeface="+mn-lt"/>
          <a:ea typeface="+mn-ea"/>
          <a:cs typeface="+mn-cs"/>
        </a:defRPr>
      </a:lvl3pPr>
      <a:lvl4pPr marL="2105660" indent="-300990" algn="l" defTabSz="120332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30" kern="1200">
          <a:solidFill>
            <a:schemeClr val="tx1"/>
          </a:solidFill>
          <a:latin typeface="+mn-lt"/>
          <a:ea typeface="+mn-ea"/>
          <a:cs typeface="+mn-cs"/>
        </a:defRPr>
      </a:lvl4pPr>
      <a:lvl5pPr marL="2707640" indent="-300990" algn="l" defTabSz="1203325" rtl="0" eaLnBrk="1" latinLnBrk="0" hangingPunct="1">
        <a:spcBef>
          <a:spcPct val="20000"/>
        </a:spcBef>
        <a:buFont typeface="Arial" panose="020B0604020202020204" pitchFamily="34" charset="0"/>
        <a:buChar char="»"/>
        <a:defRPr sz="2630" kern="1200">
          <a:solidFill>
            <a:schemeClr val="tx1"/>
          </a:solidFill>
          <a:latin typeface="+mn-lt"/>
          <a:ea typeface="+mn-ea"/>
          <a:cs typeface="+mn-cs"/>
        </a:defRPr>
      </a:lvl5pPr>
      <a:lvl6pPr marL="3308985" indent="-300990" algn="l" defTabSz="1203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0" kern="1200">
          <a:solidFill>
            <a:schemeClr val="tx1"/>
          </a:solidFill>
          <a:latin typeface="+mn-lt"/>
          <a:ea typeface="+mn-ea"/>
          <a:cs typeface="+mn-cs"/>
        </a:defRPr>
      </a:lvl6pPr>
      <a:lvl7pPr marL="3910965" indent="-300990" algn="l" defTabSz="1203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0" kern="1200">
          <a:solidFill>
            <a:schemeClr val="tx1"/>
          </a:solidFill>
          <a:latin typeface="+mn-lt"/>
          <a:ea typeface="+mn-ea"/>
          <a:cs typeface="+mn-cs"/>
        </a:defRPr>
      </a:lvl7pPr>
      <a:lvl8pPr marL="4512310" indent="-300990" algn="l" defTabSz="1203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0" kern="1200">
          <a:solidFill>
            <a:schemeClr val="tx1"/>
          </a:solidFill>
          <a:latin typeface="+mn-lt"/>
          <a:ea typeface="+mn-ea"/>
          <a:cs typeface="+mn-cs"/>
        </a:defRPr>
      </a:lvl8pPr>
      <a:lvl9pPr marL="5114290" indent="-300990" algn="l" defTabSz="1203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3325" rtl="0" eaLnBrk="1" latinLnBrk="0" hangingPunct="1">
        <a:defRPr sz="2370" kern="1200">
          <a:solidFill>
            <a:schemeClr val="tx1"/>
          </a:solidFill>
          <a:latin typeface="+mn-lt"/>
          <a:ea typeface="+mn-ea"/>
          <a:cs typeface="+mn-cs"/>
        </a:defRPr>
      </a:lvl1pPr>
      <a:lvl2pPr marL="601980" algn="l" defTabSz="1203325" rtl="0" eaLnBrk="1" latinLnBrk="0" hangingPunct="1"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203325" algn="l" defTabSz="1203325" rtl="0" eaLnBrk="1" latinLnBrk="0" hangingPunct="1">
        <a:defRPr sz="2370" kern="1200">
          <a:solidFill>
            <a:schemeClr val="tx1"/>
          </a:solidFill>
          <a:latin typeface="+mn-lt"/>
          <a:ea typeface="+mn-ea"/>
          <a:cs typeface="+mn-cs"/>
        </a:defRPr>
      </a:lvl3pPr>
      <a:lvl4pPr marL="1805305" algn="l" defTabSz="1203325" rtl="0" eaLnBrk="1" latinLnBrk="0" hangingPunct="1">
        <a:defRPr sz="2370" kern="1200">
          <a:solidFill>
            <a:schemeClr val="tx1"/>
          </a:solidFill>
          <a:latin typeface="+mn-lt"/>
          <a:ea typeface="+mn-ea"/>
          <a:cs typeface="+mn-cs"/>
        </a:defRPr>
      </a:lvl4pPr>
      <a:lvl5pPr marL="2406650" algn="l" defTabSz="1203325" rtl="0" eaLnBrk="1" latinLnBrk="0" hangingPunct="1">
        <a:defRPr sz="2370" kern="1200">
          <a:solidFill>
            <a:schemeClr val="tx1"/>
          </a:solidFill>
          <a:latin typeface="+mn-lt"/>
          <a:ea typeface="+mn-ea"/>
          <a:cs typeface="+mn-cs"/>
        </a:defRPr>
      </a:lvl5pPr>
      <a:lvl6pPr marL="3008630" algn="l" defTabSz="1203325" rtl="0" eaLnBrk="1" latinLnBrk="0" hangingPunct="1">
        <a:defRPr sz="2370" kern="1200">
          <a:solidFill>
            <a:schemeClr val="tx1"/>
          </a:solidFill>
          <a:latin typeface="+mn-lt"/>
          <a:ea typeface="+mn-ea"/>
          <a:cs typeface="+mn-cs"/>
        </a:defRPr>
      </a:lvl6pPr>
      <a:lvl7pPr marL="3609975" algn="l" defTabSz="1203325" rtl="0" eaLnBrk="1" latinLnBrk="0" hangingPunct="1">
        <a:defRPr sz="2370" kern="1200">
          <a:solidFill>
            <a:schemeClr val="tx1"/>
          </a:solidFill>
          <a:latin typeface="+mn-lt"/>
          <a:ea typeface="+mn-ea"/>
          <a:cs typeface="+mn-cs"/>
        </a:defRPr>
      </a:lvl7pPr>
      <a:lvl8pPr marL="4211955" algn="l" defTabSz="1203325" rtl="0" eaLnBrk="1" latinLnBrk="0" hangingPunct="1">
        <a:defRPr sz="2370" kern="1200">
          <a:solidFill>
            <a:schemeClr val="tx1"/>
          </a:solidFill>
          <a:latin typeface="+mn-lt"/>
          <a:ea typeface="+mn-ea"/>
          <a:cs typeface="+mn-cs"/>
        </a:defRPr>
      </a:lvl8pPr>
      <a:lvl9pPr marL="4813300" algn="l" defTabSz="1203325" rtl="0" eaLnBrk="1" latinLnBrk="0" hangingPunct="1">
        <a:defRPr sz="23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78" y="271082"/>
            <a:ext cx="11438574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8" y="1579462"/>
            <a:ext cx="11438574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77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3" y="6273956"/>
            <a:ext cx="4024684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496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78255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25" indent="-47942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1pPr>
      <a:lvl2pPr marL="1038860" indent="-39941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75" kern="1200">
          <a:solidFill>
            <a:schemeClr val="tx1"/>
          </a:solidFill>
          <a:latin typeface="+mn-lt"/>
          <a:ea typeface="+mn-ea"/>
          <a:cs typeface="+mn-cs"/>
        </a:defRPr>
      </a:lvl2pPr>
      <a:lvl3pPr marL="159829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340" kern="1200">
          <a:solidFill>
            <a:schemeClr val="tx1"/>
          </a:solidFill>
          <a:latin typeface="+mn-lt"/>
          <a:ea typeface="+mn-ea"/>
          <a:cs typeface="+mn-cs"/>
        </a:defRPr>
      </a:lvl3pPr>
      <a:lvl4pPr marL="22371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7655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»"/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1599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1548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79425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43369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4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2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70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71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9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40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8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6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855980" rtl="0" eaLnBrk="1" latinLnBrk="0" hangingPunct="1">
        <a:lnSpc>
          <a:spcPct val="90000"/>
        </a:lnSpc>
        <a:spcBef>
          <a:spcPct val="0"/>
        </a:spcBef>
        <a:buNone/>
        <a:defRPr sz="4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95" indent="-213995" algn="l" defTabSz="855980" rtl="0" eaLnBrk="1" latinLnBrk="0" hangingPunct="1">
        <a:lnSpc>
          <a:spcPct val="90000"/>
        </a:lnSpc>
        <a:spcBef>
          <a:spcPts val="935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985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2245" kern="1200">
          <a:solidFill>
            <a:schemeClr val="tx1"/>
          </a:solidFill>
          <a:latin typeface="+mn-lt"/>
          <a:ea typeface="+mn-ea"/>
          <a:cs typeface="+mn-cs"/>
        </a:defRPr>
      </a:lvl2pPr>
      <a:lvl3pPr marL="1069975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3pPr>
      <a:lvl4pPr marL="149733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32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31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9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28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99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98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97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32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31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0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9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28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txStyles>
    <p:titleStyle>
      <a:lvl1pPr algn="l" defTabSz="855980" rtl="0" eaLnBrk="1" latinLnBrk="0" hangingPunct="1">
        <a:lnSpc>
          <a:spcPct val="90000"/>
        </a:lnSpc>
        <a:spcBef>
          <a:spcPct val="0"/>
        </a:spcBef>
        <a:buNone/>
        <a:defRPr sz="4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95" indent="-213995" algn="l" defTabSz="855980" rtl="0" eaLnBrk="1" latinLnBrk="0" hangingPunct="1">
        <a:lnSpc>
          <a:spcPct val="90000"/>
        </a:lnSpc>
        <a:spcBef>
          <a:spcPts val="935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985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2245" kern="1200">
          <a:solidFill>
            <a:schemeClr val="tx1"/>
          </a:solidFill>
          <a:latin typeface="+mn-lt"/>
          <a:ea typeface="+mn-ea"/>
          <a:cs typeface="+mn-cs"/>
        </a:defRPr>
      </a:lvl2pPr>
      <a:lvl3pPr marL="1069975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3pPr>
      <a:lvl4pPr marL="149733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32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31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9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28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99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98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97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32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31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0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9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28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98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855980" rtl="0" eaLnBrk="1" latinLnBrk="0" hangingPunct="1">
        <a:lnSpc>
          <a:spcPct val="90000"/>
        </a:lnSpc>
        <a:spcBef>
          <a:spcPct val="0"/>
        </a:spcBef>
        <a:buNone/>
        <a:defRPr sz="4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95" indent="-213995" algn="l" defTabSz="855980" rtl="0" eaLnBrk="1" latinLnBrk="0" hangingPunct="1">
        <a:lnSpc>
          <a:spcPct val="90000"/>
        </a:lnSpc>
        <a:spcBef>
          <a:spcPts val="935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985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2245" kern="1200">
          <a:solidFill>
            <a:schemeClr val="tx1"/>
          </a:solidFill>
          <a:latin typeface="+mn-lt"/>
          <a:ea typeface="+mn-ea"/>
          <a:cs typeface="+mn-cs"/>
        </a:defRPr>
      </a:lvl2pPr>
      <a:lvl3pPr marL="1069975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3pPr>
      <a:lvl4pPr marL="149733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32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31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9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280" indent="-213995" algn="l" defTabSz="85598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99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98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970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32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31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0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9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285" algn="l" defTabSz="85598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.mp3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5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6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8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9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0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8.xml"/><Relationship Id="rId1" Type="http://schemas.openxmlformats.org/officeDocument/2006/relationships/tags" Target="../tags/tag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19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0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0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6000" y="3213360"/>
            <a:ext cx="3555740" cy="3555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1202724" y="2881243"/>
            <a:ext cx="3983998" cy="3677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6210" y="648246"/>
            <a:ext cx="10382795" cy="2411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310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7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7131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CAÙC CON ÑEÁN VÔÙI TIEÁT TIEÁNG VIEÄT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99" y="4016779"/>
            <a:ext cx="12062811" cy="27523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131" y="2099113"/>
            <a:ext cx="4809475" cy="3483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9167" y="3127689"/>
            <a:ext cx="3727598" cy="336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7735">
            <a:off x="361914" y="-324336"/>
            <a:ext cx="8347688" cy="7093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Hành trang số_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26158" y="4478540"/>
            <a:ext cx="609600" cy="60960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818640" y="3168650"/>
            <a:ext cx="434657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7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cs typeface="VNI-Avo" pitchFamily="2" charset="0"/>
              </a:rPr>
              <a:t>NGHE KEÅ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8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840934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554221" y="2376170"/>
            <a:ext cx="537019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7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cs typeface="VNI-Avo" pitchFamily="2" charset="0"/>
              </a:rPr>
              <a:t>THAÛO LUAÄN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50000" b="47873"/>
          <a:stretch>
            <a:fillRect/>
          </a:stretch>
        </p:blipFill>
        <p:spPr>
          <a:xfrm>
            <a:off x="1889502" y="3449636"/>
            <a:ext cx="3896053" cy="3376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22979" r="6114" b="49363"/>
          <a:stretch>
            <a:fillRect/>
          </a:stretch>
        </p:blipFill>
        <p:spPr>
          <a:xfrm>
            <a:off x="8731026" y="3449429"/>
            <a:ext cx="3604681" cy="3124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56474" r="49519" b="15868"/>
          <a:stretch>
            <a:fillRect/>
          </a:stretch>
        </p:blipFill>
        <p:spPr>
          <a:xfrm>
            <a:off x="881818" y="-71697"/>
            <a:ext cx="4133686" cy="3582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5" t="55420" r="5885" b="16922"/>
          <a:stretch>
            <a:fillRect/>
          </a:stretch>
        </p:blipFill>
        <p:spPr>
          <a:xfrm>
            <a:off x="6786591" y="72683"/>
            <a:ext cx="3604682" cy="31240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>
            <a:fillRect/>
          </a:stretch>
        </p:blipFill>
        <p:spPr>
          <a:xfrm>
            <a:off x="1" y="0"/>
            <a:ext cx="12709524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62474" y="1512342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255">
              <a:defRPr/>
            </a:pP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8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e! _ Dance Song for Kids _ Super Simple Songs (360p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709525" cy="66123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76910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3475673" y="2520950"/>
            <a:ext cx="55867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7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cs typeface="VNI-Avo" pitchFamily="2" charset="0"/>
              </a:rPr>
              <a:t>AI NHÔÙ GIOÛI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30226" y="6007459"/>
            <a:ext cx="9649072" cy="761641"/>
            <a:chOff x="1901193" y="5665121"/>
            <a:chExt cx="9649072" cy="761641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1901193" y="5665121"/>
              <a:ext cx="9649072" cy="7616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29938" y="5696586"/>
              <a:ext cx="9391581" cy="6987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02335"/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Chò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vaø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beù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ñi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chôï</a:t>
              </a:r>
              <a:endParaRPr lang="en-US" sz="395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50000" b="47873"/>
          <a:stretch>
            <a:fillRect/>
          </a:stretch>
        </p:blipFill>
        <p:spPr>
          <a:xfrm>
            <a:off x="2970386" y="7971"/>
            <a:ext cx="6840760" cy="59286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4082" y="5874385"/>
            <a:ext cx="12475443" cy="761641"/>
            <a:chOff x="594122" y="5360681"/>
            <a:chExt cx="12735709" cy="761641"/>
          </a:xfrm>
          <a:solidFill>
            <a:schemeClr val="bg1"/>
          </a:solidFill>
        </p:grpSpPr>
        <p:sp>
          <p:nvSpPr>
            <p:cNvPr id="11" name="Rounded Rectangle 10"/>
            <p:cNvSpPr/>
            <p:nvPr/>
          </p:nvSpPr>
          <p:spPr>
            <a:xfrm>
              <a:off x="1890266" y="5360681"/>
              <a:ext cx="9649072" cy="7616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94122" y="5422524"/>
              <a:ext cx="12735709" cy="6379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02335"/>
              <a:r>
                <a:rPr lang="en-US" sz="3555" b="1" dirty="0">
                  <a:solidFill>
                    <a:prstClr val="black"/>
                  </a:solidFill>
                  <a:latin typeface="VNI-Avo" pitchFamily="2" charset="0"/>
                </a:rPr>
                <a:t>Hai </a:t>
              </a:r>
              <a:r>
                <a:rPr lang="en-US" sz="3555" b="1" dirty="0" err="1">
                  <a:solidFill>
                    <a:prstClr val="black"/>
                  </a:solidFill>
                  <a:latin typeface="VNI-Avo" pitchFamily="2" charset="0"/>
                </a:rPr>
                <a:t>chò</a:t>
              </a:r>
              <a:r>
                <a:rPr lang="en-US" sz="3555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5" b="1" dirty="0" err="1">
                  <a:solidFill>
                    <a:prstClr val="black"/>
                  </a:solidFill>
                  <a:latin typeface="VNI-Avo" pitchFamily="2" charset="0"/>
                </a:rPr>
                <a:t>em</a:t>
              </a:r>
              <a:r>
                <a:rPr lang="en-US" sz="3555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5" b="1" dirty="0" err="1">
                  <a:solidFill>
                    <a:prstClr val="black"/>
                  </a:solidFill>
                  <a:latin typeface="VNI-Avo" pitchFamily="2" charset="0"/>
                </a:rPr>
                <a:t>nhaët</a:t>
              </a:r>
              <a:r>
                <a:rPr lang="en-US" sz="3555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5" b="1" dirty="0" err="1">
                  <a:solidFill>
                    <a:prstClr val="black"/>
                  </a:solidFill>
                  <a:latin typeface="VNI-Avo" pitchFamily="2" charset="0"/>
                </a:rPr>
                <a:t>ñöôïc</a:t>
              </a:r>
              <a:r>
                <a:rPr lang="en-US" sz="3555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5" b="1" dirty="0" err="1">
                  <a:solidFill>
                    <a:prstClr val="black"/>
                  </a:solidFill>
                  <a:latin typeface="VNI-Avo" pitchFamily="2" charset="0"/>
                </a:rPr>
                <a:t>ví</a:t>
              </a:r>
              <a:r>
                <a:rPr lang="en-US" sz="3555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5" b="1" dirty="0" err="1">
                  <a:solidFill>
                    <a:prstClr val="black"/>
                  </a:solidFill>
                  <a:latin typeface="VNI-Avo" pitchFamily="2" charset="0"/>
                </a:rPr>
                <a:t>tieàn</a:t>
              </a:r>
              <a:endParaRPr lang="en-US" sz="3555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22979" r="6114" b="49363"/>
          <a:stretch>
            <a:fillRect/>
          </a:stretch>
        </p:blipFill>
        <p:spPr>
          <a:xfrm>
            <a:off x="2777147" y="15307"/>
            <a:ext cx="6817975" cy="59089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2179" y="5986709"/>
            <a:ext cx="11635910" cy="780111"/>
            <a:chOff x="1242194" y="5374157"/>
            <a:chExt cx="11635910" cy="780111"/>
          </a:xfrm>
          <a:solidFill>
            <a:schemeClr val="bg1"/>
          </a:solidFill>
        </p:grpSpPr>
        <p:sp>
          <p:nvSpPr>
            <p:cNvPr id="10" name="Rounded Rectangle 9"/>
            <p:cNvSpPr/>
            <p:nvPr/>
          </p:nvSpPr>
          <p:spPr>
            <a:xfrm>
              <a:off x="2106290" y="5392627"/>
              <a:ext cx="9649072" cy="76164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42194" y="5374157"/>
              <a:ext cx="11635910" cy="69871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02335"/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Chò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vaø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beù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nhôø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traû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laïi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tieàn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cho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ngöôøi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ñaùnh</a:t>
              </a:r>
              <a:r>
                <a:rPr lang="en-US" sz="395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50" b="1" dirty="0" err="1">
                  <a:solidFill>
                    <a:prstClr val="black"/>
                  </a:solidFill>
                  <a:latin typeface="VNI-Avo" pitchFamily="2" charset="0"/>
                </a:rPr>
                <a:t>rôi</a:t>
              </a:r>
              <a:endParaRPr lang="en-US" sz="395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56474" r="49519" b="15868"/>
          <a:stretch>
            <a:fillRect/>
          </a:stretch>
        </p:blipFill>
        <p:spPr>
          <a:xfrm>
            <a:off x="2322314" y="87425"/>
            <a:ext cx="6912768" cy="59910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807" y="5832822"/>
            <a:ext cx="11635910" cy="698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02335"/>
            <a:r>
              <a:rPr lang="en-US" sz="3950" b="1" dirty="0">
                <a:solidFill>
                  <a:prstClr val="black"/>
                </a:solidFill>
                <a:latin typeface="VNI-Avo" pitchFamily="2" charset="0"/>
              </a:rPr>
              <a:t>Hai </a:t>
            </a:r>
            <a:r>
              <a:rPr lang="en-US" sz="3950" b="1" dirty="0" err="1">
                <a:solidFill>
                  <a:prstClr val="black"/>
                </a:solidFill>
                <a:latin typeface="VNI-Avo" pitchFamily="2" charset="0"/>
              </a:rPr>
              <a:t>chò</a:t>
            </a:r>
            <a:r>
              <a:rPr lang="en-US" sz="395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95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prstClr val="black"/>
                </a:solidFill>
                <a:latin typeface="VNI-Avo" pitchFamily="2" charset="0"/>
              </a:rPr>
              <a:t>nghó</a:t>
            </a:r>
            <a:r>
              <a:rPr lang="en-US" sz="395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prstClr val="black"/>
                </a:solidFill>
                <a:latin typeface="VNI-Avo" pitchFamily="2" charset="0"/>
              </a:rPr>
              <a:t>baø</a:t>
            </a:r>
            <a:r>
              <a:rPr lang="en-US" sz="395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prstClr val="black"/>
                </a:solidFill>
                <a:latin typeface="VNI-Avo" pitchFamily="2" charset="0"/>
              </a:rPr>
              <a:t>seõ</a:t>
            </a:r>
            <a:r>
              <a:rPr lang="en-US" sz="395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endParaRPr lang="en-US" sz="395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5" t="55420" r="5885" b="16922"/>
          <a:stretch>
            <a:fillRect/>
          </a:stretch>
        </p:blipFill>
        <p:spPr>
          <a:xfrm>
            <a:off x="2826370" y="0"/>
            <a:ext cx="6845042" cy="59323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-1" y="0"/>
            <a:ext cx="12709525" cy="67691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229689" y="362261"/>
            <a:ext cx="8457724" cy="4279408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0255" tIns="45127" rIns="90255" bIns="45127" numCol="1" anchor="t" anchorCtr="0" compatLnSpc="1"/>
          <a:lstStyle/>
          <a:p>
            <a:pPr defTabSz="902335"/>
            <a:endParaRPr lang="zh-CN" altLang="en-US" sz="1775">
              <a:solidFill>
                <a:prstClr val="black"/>
              </a:solidFill>
              <a:latin typeface="Arial" panose="020B0604020202020204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31018" y="362261"/>
            <a:ext cx="10782041" cy="2482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968463" y="421593"/>
            <a:ext cx="1437898" cy="13013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741950" y="3962230"/>
            <a:ext cx="1780088" cy="17119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798552" y="3085992"/>
            <a:ext cx="1127655" cy="114257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593482" y="1143887"/>
            <a:ext cx="3926835" cy="1020853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835"/>
            <a:r>
              <a:rPr lang="en-US" sz="6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CHUÛ ÑEÀ 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57532" y="2301710"/>
            <a:ext cx="4226597" cy="1451740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835"/>
            <a:r>
              <a:rPr lang="en-US" sz="8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ÑI CHÔÏ</a:t>
            </a:r>
          </a:p>
        </p:txBody>
      </p:sp>
      <p:pic>
        <p:nvPicPr>
          <p:cNvPr id="33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8" y="3675818"/>
            <a:ext cx="4584102" cy="32435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32" y="213200"/>
            <a:ext cx="11995902" cy="66182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580" y="4156266"/>
            <a:ext cx="4863909" cy="2835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64" y="2916241"/>
            <a:ext cx="2960161" cy="3860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78298" y="957960"/>
            <a:ext cx="7690164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335"/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bieát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theâm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chò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8298" y="2801671"/>
            <a:ext cx="7690164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335"/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thích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nhaân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vaät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nhaát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?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Vì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50" b="1" dirty="0" err="1">
                <a:solidFill>
                  <a:srgbClr val="FF0000"/>
                </a:solidFill>
                <a:latin typeface="VNI-Avo" pitchFamily="2" charset="0"/>
              </a:rPr>
              <a:t>sao</a:t>
            </a:r>
            <a:r>
              <a:rPr lang="en-US" sz="395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679"/>
            <a:ext cx="12619459" cy="6922479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38" y="353072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285803" y="3493417"/>
            <a:ext cx="50577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>
                <a:solidFill>
                  <a:srgbClr val="FF0000"/>
                </a:solidFill>
                <a:effectLst/>
                <a:latin typeface="VNI-Avo" pitchFamily="2" charset="0"/>
              </a:rPr>
              <a:t>Saém</a:t>
            </a:r>
            <a:r>
              <a:rPr lang="en-US" sz="9600" b="1" cap="none" spc="0" dirty="0">
                <a:solidFill>
                  <a:srgbClr val="FF0000"/>
                </a:solidFill>
                <a:effectLst/>
                <a:latin typeface="VNI-Avo" pitchFamily="2" charset="0"/>
              </a:rPr>
              <a:t> </a:t>
            </a:r>
            <a:r>
              <a:rPr lang="en-US" sz="9600" b="1" cap="none" spc="0" dirty="0" err="1">
                <a:solidFill>
                  <a:srgbClr val="FF0000"/>
                </a:solidFill>
                <a:effectLst/>
                <a:latin typeface="VNI-Avo" pitchFamily="2" charset="0"/>
              </a:rPr>
              <a:t>vai</a:t>
            </a:r>
            <a:endParaRPr lang="en-US" sz="9600" b="1" cap="none" spc="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135" y="401451"/>
            <a:ext cx="4578130" cy="3811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14" y="-25450"/>
            <a:ext cx="7150139" cy="6103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14" y="5544334"/>
            <a:ext cx="11985696" cy="1224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235441" y="3600574"/>
            <a:ext cx="5781490" cy="1434128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470" b="1" dirty="0" err="1"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47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470" b="1" dirty="0" err="1"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47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à Còng Đi Chợ Trời Mưa - Bé Bào Ngư - Nhạc Thiếu Nhi Vui Nhộn Cho Bé 201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35197"/>
            <a:ext cx="12709525" cy="6693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卫生间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>
          <a:xfrm rot="10800000">
            <a:off x="-1" y="0"/>
            <a:ext cx="12709525" cy="61619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r="21290" b="11807"/>
          <a:stretch>
            <a:fillRect/>
          </a:stretch>
        </p:blipFill>
        <p:spPr>
          <a:xfrm>
            <a:off x="882154" y="244539"/>
            <a:ext cx="6552728" cy="65994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88" y="1504053"/>
            <a:ext cx="4713224" cy="53399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2154" y="2520454"/>
            <a:ext cx="6057207" cy="2737882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47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8470" b="1" dirty="0">
                <a:solidFill>
                  <a:srgbClr val="FF0000"/>
                </a:solidFill>
                <a:latin typeface="VNI-Avo" pitchFamily="2" charset="0"/>
              </a:rPr>
              <a:t> 5</a:t>
            </a:r>
          </a:p>
          <a:p>
            <a:pPr algn="ctr"/>
            <a:r>
              <a:rPr lang="en-US" sz="8470" b="1" dirty="0" err="1"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847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47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endParaRPr lang="en-US" sz="847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8138" y="271880"/>
            <a:ext cx="11017224" cy="1358900"/>
          </a:xfrm>
          <a:prstGeom prst="rect">
            <a:avLst/>
          </a:prstGeom>
          <a:noFill/>
        </p:spPr>
        <p:txBody>
          <a:bodyPr wrap="squar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altLang="en-US" sz="4000" b="1" dirty="0" err="1">
                <a:latin typeface="HP001 4 hàng" panose="020B0603050302020204" charset="0"/>
                <a:cs typeface="HP001 4 hàng" panose="020B0603050302020204" charset="0"/>
              </a:rPr>
              <a:t>Thứ tö, ngày 21 tháng 9 năm 2022</a:t>
            </a:r>
          </a:p>
          <a:p>
            <a:pPr algn="ctr"/>
            <a:r>
              <a:rPr lang="vi-VN" altLang="en-US" sz="4000" b="1" dirty="0">
                <a:latin typeface="HP001 4 hàng" panose="020B0603050302020204" charset="0"/>
                <a:cs typeface="HP001 4 hàng" panose="020B0603050302020204" charset="0"/>
              </a:rPr>
              <a:t>Tiếng Việt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303" y="0"/>
            <a:ext cx="12735828" cy="67691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74713" y="4590036"/>
            <a:ext cx="664375" cy="6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3010375" y="5848469"/>
            <a:ext cx="1305767" cy="13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4316142" y="3083701"/>
            <a:ext cx="701981" cy="70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368108" y="4442261"/>
            <a:ext cx="1262520" cy="134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368108" y="4476962"/>
            <a:ext cx="1262520" cy="134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67395" y="5479755"/>
            <a:ext cx="664375" cy="6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0678" y="2185795"/>
            <a:ext cx="664375" cy="6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s 2"/>
          <p:cNvSpPr/>
          <p:nvPr/>
        </p:nvSpPr>
        <p:spPr>
          <a:xfrm>
            <a:off x="2753678" y="2664460"/>
            <a:ext cx="83858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7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cs typeface="VNI-Avo" pitchFamily="2" charset="0"/>
              </a:rPr>
              <a:t>BEÙ VAØ CHÒ ÑI CHÔÏ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5.32959e-05 9.86234e-05 C -0.02061 -0.000836191 -0.0852 -0.000216191 -0.12356 -0.00453619 C -0.16193 -0.00886619 -0.16263 0.0229238 -0.23068 -0.0261462 C -0.29874 -0.0752162 -0.43745 -0.195286 -0.53224 -0.298986 C -0.62721 -0.402686 -0.72929 -0.527076 -0.80099 -0.648986 C -0.8727 -0.770896 -0.92877 -0.951146 -0.96245 -1.03047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" y="-51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4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3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258" y="0"/>
            <a:ext cx="9217024" cy="67691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50000" b="47873"/>
          <a:stretch>
            <a:fillRect/>
          </a:stretch>
        </p:blipFill>
        <p:spPr>
          <a:xfrm>
            <a:off x="450106" y="1034707"/>
            <a:ext cx="5100234" cy="4420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22979" r="6114" b="49363"/>
          <a:stretch>
            <a:fillRect/>
          </a:stretch>
        </p:blipFill>
        <p:spPr>
          <a:xfrm>
            <a:off x="6642794" y="1008285"/>
            <a:ext cx="5100234" cy="442020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66115" y="1008380"/>
            <a:ext cx="5184775" cy="468058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02780" y="904240"/>
            <a:ext cx="5184775" cy="468058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56474" r="49519" b="15868"/>
          <a:stretch>
            <a:fillRect/>
          </a:stretch>
        </p:blipFill>
        <p:spPr>
          <a:xfrm>
            <a:off x="450106" y="1034707"/>
            <a:ext cx="5100234" cy="4420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5" t="55420" r="5885" b="16922"/>
          <a:stretch>
            <a:fillRect/>
          </a:stretch>
        </p:blipFill>
        <p:spPr>
          <a:xfrm>
            <a:off x="6642794" y="1008285"/>
            <a:ext cx="5100234" cy="442020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66115" y="1008380"/>
            <a:ext cx="5184775" cy="468058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02780" y="904240"/>
            <a:ext cx="5184775" cy="468058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  <p:bldP spid="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409501&quot;&gt;&lt;object type=&quot;3&quot; unique_id=&quot;409502&quot;&gt;&lt;property id=&quot;20148&quot; value=&quot;5&quot;/&gt;&lt;property id=&quot;20300&quot; value=&quot;Slide 1&quot;/&gt;&lt;property id=&quot;20307&quot; value=&quot;575&quot;/&gt;&lt;/object&gt;&lt;object type=&quot;3&quot; unique_id=&quot;409503&quot;&gt;&lt;property id=&quot;20148&quot; value=&quot;5&quot;/&gt;&lt;property id=&quot;20300&quot; value=&quot;Slide 2&quot;/&gt;&lt;property id=&quot;20307&quot; value=&quot;576&quot;/&gt;&lt;/object&gt;&lt;object type=&quot;3&quot; unique_id=&quot;409504&quot;&gt;&lt;property id=&quot;20148&quot; value=&quot;5&quot;/&gt;&lt;property id=&quot;20300&quot; value=&quot;Slide 3&quot;/&gt;&lt;property id=&quot;20307&quot; value=&quot;577&quot;/&gt;&lt;/object&gt;&lt;object type=&quot;3&quot; unique_id=&quot;409505&quot;&gt;&lt;property id=&quot;20148&quot; value=&quot;5&quot;/&gt;&lt;property id=&quot;20300&quot; value=&quot;Slide 4&quot;/&gt;&lt;property id=&quot;20307&quot; value=&quot;508&quot;/&gt;&lt;/object&gt;&lt;object type=&quot;3&quot; unique_id=&quot;409506&quot;&gt;&lt;property id=&quot;20148&quot; value=&quot;5&quot;/&gt;&lt;property id=&quot;20300&quot; value=&quot;Slide 5&quot;/&gt;&lt;property id=&quot;20307&quot; value=&quot;578&quot;/&gt;&lt;/object&gt;&lt;object type=&quot;3&quot; unique_id=&quot;409507&quot;&gt;&lt;property id=&quot;20148&quot; value=&quot;5&quot;/&gt;&lt;property id=&quot;20300&quot; value=&quot;Slide 6&quot;/&gt;&lt;property id=&quot;20307&quot; value=&quot;561&quot;/&gt;&lt;/object&gt;&lt;object type=&quot;3&quot; unique_id=&quot;409508&quot;&gt;&lt;property id=&quot;20148&quot; value=&quot;5&quot;/&gt;&lt;property id=&quot;20300&quot; value=&quot;Slide 7&quot;/&gt;&lt;property id=&quot;20307&quot; value=&quot;562&quot;/&gt;&lt;/object&gt;&lt;object type=&quot;3&quot; unique_id=&quot;409509&quot;&gt;&lt;property id=&quot;20148&quot; value=&quot;5&quot;/&gt;&lt;property id=&quot;20300&quot; value=&quot;Slide 8&quot;/&gt;&lt;property id=&quot;20307&quot; value=&quot;563&quot;/&gt;&lt;/object&gt;&lt;object type=&quot;3&quot; unique_id=&quot;409510&quot;&gt;&lt;property id=&quot;20148&quot; value=&quot;5&quot;/&gt;&lt;property id=&quot;20300&quot; value=&quot;Slide 9&quot;/&gt;&lt;property id=&quot;20307&quot; value=&quot;579&quot;/&gt;&lt;/object&gt;&lt;object type=&quot;3&quot; unique_id=&quot;409511&quot;&gt;&lt;property id=&quot;20148&quot; value=&quot;5&quot;/&gt;&lt;property id=&quot;20300&quot; value=&quot;Slide 10&quot;/&gt;&lt;property id=&quot;20307&quot; value=&quot;567&quot;/&gt;&lt;/object&gt;&lt;object type=&quot;3&quot; unique_id=&quot;409512&quot;&gt;&lt;property id=&quot;20148&quot; value=&quot;5&quot;/&gt;&lt;property id=&quot;20300&quot; value=&quot;Slide 11&quot;/&gt;&lt;property id=&quot;20307&quot; value=&quot;568&quot;/&gt;&lt;/object&gt;&lt;object type=&quot;3&quot; unique_id=&quot;409513&quot;&gt;&lt;property id=&quot;20148&quot; value=&quot;5&quot;/&gt;&lt;property id=&quot;20300&quot; value=&quot;Slide 12&quot;/&gt;&lt;property id=&quot;20307&quot; value=&quot;537&quot;/&gt;&lt;/object&gt;&lt;object type=&quot;3&quot; unique_id=&quot;409514&quot;&gt;&lt;property id=&quot;20148&quot; value=&quot;5&quot;/&gt;&lt;property id=&quot;20300&quot; value=&quot;Slide 13&quot;/&gt;&lt;property id=&quot;20307&quot; value=&quot;574&quot;/&gt;&lt;/object&gt;&lt;object type=&quot;3&quot; unique_id=&quot;409515&quot;&gt;&lt;property id=&quot;20148&quot; value=&quot;5&quot;/&gt;&lt;property id=&quot;20300&quot; value=&quot;Slide 14&quot;/&gt;&lt;property id=&quot;20307&quot; value=&quot;566&quot;/&gt;&lt;/object&gt;&lt;object type=&quot;3&quot; unique_id=&quot;409516&quot;&gt;&lt;property id=&quot;20148&quot; value=&quot;5&quot;/&gt;&lt;property id=&quot;20300&quot; value=&quot;Slide 15&quot;/&gt;&lt;property id=&quot;20307&quot; value=&quot;570&quot;/&gt;&lt;/object&gt;&lt;object type=&quot;3&quot; unique_id=&quot;409517&quot;&gt;&lt;property id=&quot;20148&quot; value=&quot;5&quot;/&gt;&lt;property id=&quot;20300&quot; value=&quot;Slide 16&quot;/&gt;&lt;property id=&quot;20307&quot; value=&quot;571&quot;/&gt;&lt;/object&gt;&lt;object type=&quot;3&quot; unique_id=&quot;409518&quot;&gt;&lt;property id=&quot;20148&quot; value=&quot;5&quot;/&gt;&lt;property id=&quot;20300&quot; value=&quot;Slide 17&quot;/&gt;&lt;property id=&quot;20307&quot; value=&quot;572&quot;/&gt;&lt;/object&gt;&lt;object type=&quot;3&quot; unique_id=&quot;409519&quot;&gt;&lt;property id=&quot;20148&quot; value=&quot;5&quot;/&gt;&lt;property id=&quot;20300&quot; value=&quot;Slide 18&quot;/&gt;&lt;property id=&quot;20307&quot; value=&quot;573&quot;/&gt;&lt;/object&gt;&lt;object type=&quot;3&quot; unique_id=&quot;409520&quot;&gt;&lt;property id=&quot;20148&quot; value=&quot;5&quot;/&gt;&lt;property id=&quot;20300&quot; value=&quot;Slide 19&quot;/&gt;&lt;property id=&quot;20307&quot; value=&quot;581&quot;/&gt;&lt;/object&gt;&lt;object type=&quot;3&quot; unique_id=&quot;409521&quot;&gt;&lt;property id=&quot;20148&quot; value=&quot;5&quot;/&gt;&lt;property id=&quot;20300&quot; value=&quot;Slide 20&quot;/&gt;&lt;property id=&quot;20307&quot; value=&quot;580&quot;/&gt;&lt;/object&gt;&lt;object type=&quot;3&quot; unique_id=&quot;409522&quot;&gt;&lt;property id=&quot;20148&quot; value=&quot;5&quot;/&gt;&lt;property id=&quot;20300&quot; value=&quot;Slide 21&quot;/&gt;&lt;property id=&quot;20307&quot; value=&quot;490&quot;/&gt;&lt;/object&gt;&lt;/object&gt;&lt;object type=&quot;8&quot; unique_id=&quot;409545&quot;&gt;&lt;/object&gt;&lt;/object&gt;&lt;/database&gt;"/>
  <p:tag name="MMPROD_NEXTUNIQUEID" val="10010"/>
  <p:tag name="SECTOMILLISECCONVERTED" val="1"/>
  <p:tag name="ISPRING_LMS_API_VERSION" val="SCORM 2004 (4th edition)"/>
  <p:tag name="ISPRING_ULTRA_SCORM_COURSE_ID" val="A9621B1C-3C79-4E97-8D70-A73ABB1BD73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X2*\u0000{375AF085-1238-4000-87C2-0F9A3EE67175}&quot;,&quot;C:\\Users\\toumo\\Downloads\\3. TUẦN 3\\3. TUẦN 3\\TIẾNG VIỆ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4. KC - BÉ VÀ CHỊ ĐI CHỢ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4477CA-B45F-4E4C-9D90-A15774CAD7AD}:5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211FE0-8676-4969-A6B5-1D377FBB2E81}:57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EA1230-7BC9-4BA0-8BFC-140AEAF9DAA5}:5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FB4890-052C-4C0C-836D-82A80C9F80FC}:5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329CBB-3A8F-4052-89EE-6BB5EBFB47F8}:5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78D951-1FA0-4F79-B48C-E66F62BB115E}:57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972B5F-F424-4AD3-9DCF-15BDD9234184}:5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0931CB-B788-4A8E-9628-F74EF83B2615}:5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245D57-4D94-4CBF-8E00-06BAC5AB0C05}:5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C7AEF8-A5AF-4E77-835A-ED4313BBD7C6}:5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AD6F4E-C200-4C98-A4E2-0339F6CB45D3}:5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1FE474-AB38-4A87-9B2D-0FD0EC36262E}:5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BDDD06-9BA3-4830-974C-AF46D76099F4}:5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1B22F9-04FF-4D69-8A40-164BDD036E93}:5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6E0380-5997-46D5-A17B-6560CC5334C0}:5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17CA43-60F4-4C3B-AC75-D10C9BA997EA}:5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B16F12-19AE-4382-B481-C8E70A281B63}:5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CE0A89-4777-434A-8342-C1937E16FE5A}:5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6E8C83-EA33-4A75-A98C-D30BBBF554D1}:3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F1A88F-52F2-4731-80ED-CBEE2D110B3F}:5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0A044D-EC9C-4F6A-99EB-5C3E85C8F0BE}:562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自定义 241">
      <a:dk1>
        <a:sysClr val="windowText" lastClr="000000"/>
      </a:dk1>
      <a:lt1>
        <a:sysClr val="window" lastClr="FFFFFF"/>
      </a:lt1>
      <a:dk2>
        <a:srgbClr val="FDB733"/>
      </a:dk2>
      <a:lt2>
        <a:srgbClr val="048299"/>
      </a:lt2>
      <a:accent1>
        <a:srgbClr val="F84060"/>
      </a:accent1>
      <a:accent2>
        <a:srgbClr val="00B095"/>
      </a:accent2>
      <a:accent3>
        <a:srgbClr val="048299"/>
      </a:accent3>
      <a:accent4>
        <a:srgbClr val="FDB733"/>
      </a:accent4>
      <a:accent5>
        <a:srgbClr val="F84060"/>
      </a:accent5>
      <a:accent6>
        <a:srgbClr val="00B095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188</Words>
  <Application>Microsoft Office PowerPoint</Application>
  <PresentationFormat>Custom</PresentationFormat>
  <Paragraphs>43</Paragraphs>
  <Slides>21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等线</vt:lpstr>
      <vt:lpstr>等线 Light</vt:lpstr>
      <vt:lpstr>SimSun</vt:lpstr>
      <vt:lpstr>Arial</vt:lpstr>
      <vt:lpstr>Arial Black</vt:lpstr>
      <vt:lpstr>Calibri</vt:lpstr>
      <vt:lpstr>Calibri Light</vt:lpstr>
      <vt:lpstr>HP001 4 hàng</vt:lpstr>
      <vt:lpstr>VNI-Avo</vt:lpstr>
      <vt:lpstr>方正卡通简体</vt:lpstr>
      <vt:lpstr>2_Office Theme</vt:lpstr>
      <vt:lpstr>5_Office Theme</vt:lpstr>
      <vt:lpstr>1_自定义设计方案</vt:lpstr>
      <vt:lpstr>2_自定义设计方案</vt:lpstr>
      <vt:lpstr>3_自定义设计方案</vt:lpstr>
      <vt:lpstr>Office 主题​​</vt:lpstr>
      <vt:lpstr>Office Theme</vt:lpstr>
      <vt:lpstr>Office 主题</vt:lpstr>
      <vt:lpstr>1_Office 主题</vt:lpstr>
      <vt:lpstr>默认设计模板</vt:lpstr>
      <vt:lpstr>1_Office Theme</vt:lpstr>
      <vt:lpstr>1_默认设计模板</vt:lpstr>
      <vt:lpstr>2_默认设计模板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KC - BÉ VÀ CHỊ ĐI CHỢ</dc:title>
  <dc:creator>ADMIN</dc:creator>
  <cp:lastModifiedBy>Do The Phuong</cp:lastModifiedBy>
  <cp:revision>467</cp:revision>
  <dcterms:created xsi:type="dcterms:W3CDTF">2020-08-29T13:29:00Z</dcterms:created>
  <dcterms:modified xsi:type="dcterms:W3CDTF">2025-02-05T23:19:15Z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FE3F502DE4C748A8BD9692CA577DE73A</vt:lpwstr>
  </property>
  <property fmtid="{D5CDD505-2E9C-101B-9397-08002B2CF9AE}" pid="3" name="KSOProductBuildVer">
    <vt:lpwstr>1033-11.2.0.11306</vt:lpwstr>
  </property>
</Properties>
</file>